
<file path=[Content_Types].xml><?xml version="1.0" encoding="utf-8"?>
<Types xmlns="http://schemas.openxmlformats.org/package/2006/content-types">
  <Default Extension="jpeg" ContentType="image/jpeg"/>
  <Default Extension="JPG" ContentType="image/.jpg"/>
  <Default Extension="png" ContentType="image/png"/>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comments/comment1.xml" ContentType="application/vnd.openxmlformats-officedocument.presentationml.comment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10.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 id="2147483684" r:id="rId5"/>
    <p:sldMasterId id="2147483697" r:id="rId6"/>
    <p:sldMasterId id="2147483709" r:id="rId7"/>
    <p:sldMasterId id="2147483722" r:id="rId8"/>
    <p:sldMasterId id="2147483734" r:id="rId9"/>
    <p:sldMasterId id="2147483749" r:id="rId10"/>
  </p:sldMasterIdLst>
  <p:notesMasterIdLst>
    <p:notesMasterId r:id="rId13"/>
  </p:notesMasterIdLst>
  <p:sldIdLst>
    <p:sldId id="256" r:id="rId11"/>
    <p:sldId id="272" r:id="rId12"/>
    <p:sldId id="300" r:id="rId14"/>
    <p:sldId id="304" r:id="rId15"/>
    <p:sldId id="532" r:id="rId16"/>
    <p:sldId id="442" r:id="rId17"/>
    <p:sldId id="443" r:id="rId18"/>
    <p:sldId id="441" r:id="rId19"/>
    <p:sldId id="444" r:id="rId20"/>
    <p:sldId id="302" r:id="rId21"/>
    <p:sldId id="311" r:id="rId22"/>
    <p:sldId id="350" r:id="rId23"/>
    <p:sldId id="348" r:id="rId24"/>
    <p:sldId id="349" r:id="rId25"/>
    <p:sldId id="352" r:id="rId26"/>
    <p:sldId id="393" r:id="rId27"/>
    <p:sldId id="395" r:id="rId28"/>
    <p:sldId id="464" r:id="rId29"/>
    <p:sldId id="394" r:id="rId30"/>
    <p:sldId id="397" r:id="rId31"/>
    <p:sldId id="754" r:id="rId32"/>
    <p:sldId id="468" r:id="rId33"/>
    <p:sldId id="765" r:id="rId34"/>
    <p:sldId id="264" r:id="rId35"/>
    <p:sldId id="306" r:id="rId36"/>
    <p:sldId id="628" r:id="rId37"/>
    <p:sldId id="629" r:id="rId38"/>
    <p:sldId id="627" r:id="rId39"/>
    <p:sldId id="631" r:id="rId40"/>
    <p:sldId id="308" r:id="rId41"/>
    <p:sldId id="310" r:id="rId42"/>
    <p:sldId id="756" r:id="rId43"/>
    <p:sldId id="752" r:id="rId44"/>
    <p:sldId id="277" r:id="rId45"/>
    <p:sldId id="609" r:id="rId46"/>
    <p:sldId id="270" r:id="rId47"/>
    <p:sldId id="612" r:id="rId48"/>
    <p:sldId id="611" r:id="rId49"/>
    <p:sldId id="613" r:id="rId50"/>
    <p:sldId id="755" r:id="rId51"/>
    <p:sldId id="316" r:id="rId52"/>
    <p:sldId id="700" r:id="rId53"/>
    <p:sldId id="452" r:id="rId54"/>
    <p:sldId id="702" r:id="rId55"/>
    <p:sldId id="623" r:id="rId56"/>
    <p:sldId id="312" r:id="rId57"/>
    <p:sldId id="757" r:id="rId58"/>
    <p:sldId id="351" r:id="rId59"/>
    <p:sldId id="278" r:id="rId60"/>
    <p:sldId id="279" r:id="rId61"/>
    <p:sldId id="456" r:id="rId62"/>
    <p:sldId id="322" r:id="rId63"/>
    <p:sldId id="761" r:id="rId64"/>
    <p:sldId id="461" r:id="rId65"/>
    <p:sldId id="462" r:id="rId66"/>
    <p:sldId id="459" r:id="rId67"/>
    <p:sldId id="463" r:id="rId68"/>
    <p:sldId id="457" r:id="rId69"/>
    <p:sldId id="313" r:id="rId70"/>
    <p:sldId id="454" r:id="rId71"/>
    <p:sldId id="453" r:id="rId72"/>
    <p:sldId id="447" r:id="rId73"/>
    <p:sldId id="449" r:id="rId74"/>
    <p:sldId id="764" r:id="rId75"/>
    <p:sldId id="319" r:id="rId76"/>
    <p:sldId id="544" r:id="rId77"/>
    <p:sldId id="546" r:id="rId78"/>
    <p:sldId id="451" r:id="rId79"/>
    <p:sldId id="344" r:id="rId80"/>
    <p:sldId id="402" r:id="rId81"/>
    <p:sldId id="616" r:id="rId82"/>
    <p:sldId id="617" r:id="rId83"/>
    <p:sldId id="618" r:id="rId84"/>
    <p:sldId id="271" r:id="rId85"/>
    <p:sldId id="324" r:id="rId86"/>
    <p:sldId id="705" r:id="rId87"/>
    <p:sldId id="704" r:id="rId88"/>
    <p:sldId id="766" r:id="rId89"/>
    <p:sldId id="622" r:id="rId90"/>
    <p:sldId id="771" r:id="rId91"/>
    <p:sldId id="403" r:id="rId92"/>
    <p:sldId id="405" r:id="rId93"/>
    <p:sldId id="530" r:id="rId94"/>
    <p:sldId id="262" r:id="rId95"/>
    <p:sldId id="774" r:id="rId96"/>
    <p:sldId id="770" r:id="rId97"/>
    <p:sldId id="399" r:id="rId98"/>
    <p:sldId id="625" r:id="rId99"/>
    <p:sldId id="624" r:id="rId100"/>
    <p:sldId id="698" r:id="rId101"/>
    <p:sldId id="455" r:id="rId102"/>
  </p:sldIdLst>
  <p:sldSz cx="9144000" cy="6858000" type="screen4x3"/>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drigo Prado" initials="R"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3" d="100"/>
          <a:sy n="53" d="100"/>
        </p:scale>
        <p:origin x="-96" y="-390"/>
      </p:cViewPr>
      <p:guideLst>
        <p:guide orient="horz" pos="2160"/>
        <p:guide pos="287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88.xml"/><Relationship Id="rId98" Type="http://schemas.openxmlformats.org/officeDocument/2006/relationships/slide" Target="slides/slide87.xml"/><Relationship Id="rId97" Type="http://schemas.openxmlformats.org/officeDocument/2006/relationships/slide" Target="slides/slide86.xml"/><Relationship Id="rId96" Type="http://schemas.openxmlformats.org/officeDocument/2006/relationships/slide" Target="slides/slide85.xml"/><Relationship Id="rId95" Type="http://schemas.openxmlformats.org/officeDocument/2006/relationships/slide" Target="slides/slide84.xml"/><Relationship Id="rId94" Type="http://schemas.openxmlformats.org/officeDocument/2006/relationships/slide" Target="slides/slide83.xml"/><Relationship Id="rId93" Type="http://schemas.openxmlformats.org/officeDocument/2006/relationships/slide" Target="slides/slide82.xml"/><Relationship Id="rId92" Type="http://schemas.openxmlformats.org/officeDocument/2006/relationships/slide" Target="slides/slide81.xml"/><Relationship Id="rId91" Type="http://schemas.openxmlformats.org/officeDocument/2006/relationships/slide" Target="slides/slide80.xml"/><Relationship Id="rId90" Type="http://schemas.openxmlformats.org/officeDocument/2006/relationships/slide" Target="slides/slide79.xml"/><Relationship Id="rId9" Type="http://schemas.openxmlformats.org/officeDocument/2006/relationships/slideMaster" Target="slideMasters/slideMaster8.xml"/><Relationship Id="rId89" Type="http://schemas.openxmlformats.org/officeDocument/2006/relationships/slide" Target="slides/slide78.xml"/><Relationship Id="rId88" Type="http://schemas.openxmlformats.org/officeDocument/2006/relationships/slide" Target="slides/slide77.xml"/><Relationship Id="rId87" Type="http://schemas.openxmlformats.org/officeDocument/2006/relationships/slide" Target="slides/slide76.xml"/><Relationship Id="rId86" Type="http://schemas.openxmlformats.org/officeDocument/2006/relationships/slide" Target="slides/slide75.xml"/><Relationship Id="rId85" Type="http://schemas.openxmlformats.org/officeDocument/2006/relationships/slide" Target="slides/slide74.xml"/><Relationship Id="rId84" Type="http://schemas.openxmlformats.org/officeDocument/2006/relationships/slide" Target="slides/slide73.xml"/><Relationship Id="rId83" Type="http://schemas.openxmlformats.org/officeDocument/2006/relationships/slide" Target="slides/slide72.xml"/><Relationship Id="rId82" Type="http://schemas.openxmlformats.org/officeDocument/2006/relationships/slide" Target="slides/slide71.xml"/><Relationship Id="rId81" Type="http://schemas.openxmlformats.org/officeDocument/2006/relationships/slide" Target="slides/slide70.xml"/><Relationship Id="rId80" Type="http://schemas.openxmlformats.org/officeDocument/2006/relationships/slide" Target="slides/slide69.xml"/><Relationship Id="rId8" Type="http://schemas.openxmlformats.org/officeDocument/2006/relationships/slideMaster" Target="slideMasters/slideMaster7.xml"/><Relationship Id="rId79" Type="http://schemas.openxmlformats.org/officeDocument/2006/relationships/slide" Target="slides/slide68.xml"/><Relationship Id="rId78" Type="http://schemas.openxmlformats.org/officeDocument/2006/relationships/slide" Target="slides/slide67.xml"/><Relationship Id="rId77" Type="http://schemas.openxmlformats.org/officeDocument/2006/relationships/slide" Target="slides/slide66.xml"/><Relationship Id="rId76" Type="http://schemas.openxmlformats.org/officeDocument/2006/relationships/slide" Target="slides/slide65.xml"/><Relationship Id="rId75" Type="http://schemas.openxmlformats.org/officeDocument/2006/relationships/slide" Target="slides/slide64.xml"/><Relationship Id="rId74" Type="http://schemas.openxmlformats.org/officeDocument/2006/relationships/slide" Target="slides/slide63.xml"/><Relationship Id="rId73" Type="http://schemas.openxmlformats.org/officeDocument/2006/relationships/slide" Target="slides/slide62.xml"/><Relationship Id="rId72" Type="http://schemas.openxmlformats.org/officeDocument/2006/relationships/slide" Target="slides/slide61.xml"/><Relationship Id="rId71" Type="http://schemas.openxmlformats.org/officeDocument/2006/relationships/slide" Target="slides/slide60.xml"/><Relationship Id="rId70" Type="http://schemas.openxmlformats.org/officeDocument/2006/relationships/slide" Target="slides/slide59.xml"/><Relationship Id="rId7" Type="http://schemas.openxmlformats.org/officeDocument/2006/relationships/slideMaster" Target="slideMasters/slideMaster6.xml"/><Relationship Id="rId69" Type="http://schemas.openxmlformats.org/officeDocument/2006/relationships/slide" Target="slides/slide58.xml"/><Relationship Id="rId68" Type="http://schemas.openxmlformats.org/officeDocument/2006/relationships/slide" Target="slides/slide57.xml"/><Relationship Id="rId67" Type="http://schemas.openxmlformats.org/officeDocument/2006/relationships/slide" Target="slides/slide56.xml"/><Relationship Id="rId66" Type="http://schemas.openxmlformats.org/officeDocument/2006/relationships/slide" Target="slides/slide55.xml"/><Relationship Id="rId65" Type="http://schemas.openxmlformats.org/officeDocument/2006/relationships/slide" Target="slides/slide54.xml"/><Relationship Id="rId64" Type="http://schemas.openxmlformats.org/officeDocument/2006/relationships/slide" Target="slides/slide53.xml"/><Relationship Id="rId63" Type="http://schemas.openxmlformats.org/officeDocument/2006/relationships/slide" Target="slides/slide52.xml"/><Relationship Id="rId62" Type="http://schemas.openxmlformats.org/officeDocument/2006/relationships/slide" Target="slides/slide51.xml"/><Relationship Id="rId61" Type="http://schemas.openxmlformats.org/officeDocument/2006/relationships/slide" Target="slides/slide50.xml"/><Relationship Id="rId60" Type="http://schemas.openxmlformats.org/officeDocument/2006/relationships/slide" Target="slides/slide49.xml"/><Relationship Id="rId6" Type="http://schemas.openxmlformats.org/officeDocument/2006/relationships/slideMaster" Target="slideMasters/slideMaster5.xml"/><Relationship Id="rId59" Type="http://schemas.openxmlformats.org/officeDocument/2006/relationships/slide" Target="slides/slide48.xml"/><Relationship Id="rId58" Type="http://schemas.openxmlformats.org/officeDocument/2006/relationships/slide" Target="slides/slide47.xml"/><Relationship Id="rId57" Type="http://schemas.openxmlformats.org/officeDocument/2006/relationships/slide" Target="slides/slide46.xml"/><Relationship Id="rId56" Type="http://schemas.openxmlformats.org/officeDocument/2006/relationships/slide" Target="slides/slide45.xml"/><Relationship Id="rId55" Type="http://schemas.openxmlformats.org/officeDocument/2006/relationships/slide" Target="slides/slide44.xml"/><Relationship Id="rId54" Type="http://schemas.openxmlformats.org/officeDocument/2006/relationships/slide" Target="slides/slide43.xml"/><Relationship Id="rId53" Type="http://schemas.openxmlformats.org/officeDocument/2006/relationships/slide" Target="slides/slide42.xml"/><Relationship Id="rId52" Type="http://schemas.openxmlformats.org/officeDocument/2006/relationships/slide" Target="slides/slide41.xml"/><Relationship Id="rId51" Type="http://schemas.openxmlformats.org/officeDocument/2006/relationships/slide" Target="slides/slide40.xml"/><Relationship Id="rId50" Type="http://schemas.openxmlformats.org/officeDocument/2006/relationships/slide" Target="slides/slide39.xml"/><Relationship Id="rId5" Type="http://schemas.openxmlformats.org/officeDocument/2006/relationships/slideMaster" Target="slideMasters/slideMaster4.xml"/><Relationship Id="rId49" Type="http://schemas.openxmlformats.org/officeDocument/2006/relationships/slide" Target="slides/slide38.xml"/><Relationship Id="rId48" Type="http://schemas.openxmlformats.org/officeDocument/2006/relationships/slide" Target="slides/slide37.xml"/><Relationship Id="rId47" Type="http://schemas.openxmlformats.org/officeDocument/2006/relationships/slide" Target="slides/slide36.xml"/><Relationship Id="rId46" Type="http://schemas.openxmlformats.org/officeDocument/2006/relationships/slide" Target="slides/slide35.xml"/><Relationship Id="rId45" Type="http://schemas.openxmlformats.org/officeDocument/2006/relationships/slide" Target="slides/slide34.xml"/><Relationship Id="rId44" Type="http://schemas.openxmlformats.org/officeDocument/2006/relationships/slide" Target="slides/slide33.xml"/><Relationship Id="rId43" Type="http://schemas.openxmlformats.org/officeDocument/2006/relationships/slide" Target="slides/slide32.xml"/><Relationship Id="rId42" Type="http://schemas.openxmlformats.org/officeDocument/2006/relationships/slide" Target="slides/slide31.xml"/><Relationship Id="rId41" Type="http://schemas.openxmlformats.org/officeDocument/2006/relationships/slide" Target="slides/slide30.xml"/><Relationship Id="rId40" Type="http://schemas.openxmlformats.org/officeDocument/2006/relationships/slide" Target="slides/slide29.xml"/><Relationship Id="rId4" Type="http://schemas.openxmlformats.org/officeDocument/2006/relationships/slideMaster" Target="slideMasters/slideMaster3.xml"/><Relationship Id="rId39" Type="http://schemas.openxmlformats.org/officeDocument/2006/relationships/slide" Target="slides/slide28.xml"/><Relationship Id="rId38" Type="http://schemas.openxmlformats.org/officeDocument/2006/relationships/slide" Target="slides/slide27.xml"/><Relationship Id="rId37" Type="http://schemas.openxmlformats.org/officeDocument/2006/relationships/slide" Target="slides/slide26.xml"/><Relationship Id="rId36" Type="http://schemas.openxmlformats.org/officeDocument/2006/relationships/slide" Target="slides/slide25.xml"/><Relationship Id="rId35" Type="http://schemas.openxmlformats.org/officeDocument/2006/relationships/slide" Target="slides/slide24.xml"/><Relationship Id="rId34" Type="http://schemas.openxmlformats.org/officeDocument/2006/relationships/slide" Target="slides/slide23.xml"/><Relationship Id="rId33" Type="http://schemas.openxmlformats.org/officeDocument/2006/relationships/slide" Target="slides/slide22.xml"/><Relationship Id="rId32" Type="http://schemas.openxmlformats.org/officeDocument/2006/relationships/slide" Target="slides/slide21.xml"/><Relationship Id="rId31" Type="http://schemas.openxmlformats.org/officeDocument/2006/relationships/slide" Target="slides/slide20.xml"/><Relationship Id="rId30" Type="http://schemas.openxmlformats.org/officeDocument/2006/relationships/slide" Target="slides/slide19.xml"/><Relationship Id="rId3" Type="http://schemas.openxmlformats.org/officeDocument/2006/relationships/slideMaster" Target="slideMasters/slideMaster2.xml"/><Relationship Id="rId29" Type="http://schemas.openxmlformats.org/officeDocument/2006/relationships/slide" Target="slides/slide18.xml"/><Relationship Id="rId28" Type="http://schemas.openxmlformats.org/officeDocument/2006/relationships/slide" Target="slides/slide17.xml"/><Relationship Id="rId27" Type="http://schemas.openxmlformats.org/officeDocument/2006/relationships/slide" Target="slides/slide16.xml"/><Relationship Id="rId26" Type="http://schemas.openxmlformats.org/officeDocument/2006/relationships/slide" Target="slides/slide15.xml"/><Relationship Id="rId25" Type="http://schemas.openxmlformats.org/officeDocument/2006/relationships/slide" Target="slides/slide14.xml"/><Relationship Id="rId24" Type="http://schemas.openxmlformats.org/officeDocument/2006/relationships/slide" Target="slides/slide13.xml"/><Relationship Id="rId23" Type="http://schemas.openxmlformats.org/officeDocument/2006/relationships/slide" Target="slides/slide12.xml"/><Relationship Id="rId22" Type="http://schemas.openxmlformats.org/officeDocument/2006/relationships/slide" Target="slides/slide11.xml"/><Relationship Id="rId21" Type="http://schemas.openxmlformats.org/officeDocument/2006/relationships/slide" Target="slides/slide10.xml"/><Relationship Id="rId20" Type="http://schemas.openxmlformats.org/officeDocument/2006/relationships/slide" Target="slides/slide9.xml"/><Relationship Id="rId2" Type="http://schemas.openxmlformats.org/officeDocument/2006/relationships/theme" Target="theme/theme1.xml"/><Relationship Id="rId19" Type="http://schemas.openxmlformats.org/officeDocument/2006/relationships/slide" Target="slides/slide8.xml"/><Relationship Id="rId18" Type="http://schemas.openxmlformats.org/officeDocument/2006/relationships/slide" Target="slides/slide7.xml"/><Relationship Id="rId17" Type="http://schemas.openxmlformats.org/officeDocument/2006/relationships/slide" Target="slides/slide6.xml"/><Relationship Id="rId16" Type="http://schemas.openxmlformats.org/officeDocument/2006/relationships/slide" Target="slides/slide5.xml"/><Relationship Id="rId15" Type="http://schemas.openxmlformats.org/officeDocument/2006/relationships/slide" Target="slides/slide4.xml"/><Relationship Id="rId14" Type="http://schemas.openxmlformats.org/officeDocument/2006/relationships/slide" Target="slides/slide3.xml"/><Relationship Id="rId13" Type="http://schemas.openxmlformats.org/officeDocument/2006/relationships/notesMaster" Target="notesMasters/notesMaster1.xml"/><Relationship Id="rId12" Type="http://schemas.openxmlformats.org/officeDocument/2006/relationships/slide" Target="slides/slide2.xml"/><Relationship Id="rId11" Type="http://schemas.openxmlformats.org/officeDocument/2006/relationships/slide" Target="slides/slide1.xml"/><Relationship Id="rId106" Type="http://schemas.openxmlformats.org/officeDocument/2006/relationships/commentAuthors" Target="commentAuthors.xml"/><Relationship Id="rId105" Type="http://schemas.openxmlformats.org/officeDocument/2006/relationships/tableStyles" Target="tableStyles.xml"/><Relationship Id="rId104" Type="http://schemas.openxmlformats.org/officeDocument/2006/relationships/viewProps" Target="viewProps.xml"/><Relationship Id="rId103" Type="http://schemas.openxmlformats.org/officeDocument/2006/relationships/presProps" Target="presProps.xml"/><Relationship Id="rId102" Type="http://schemas.openxmlformats.org/officeDocument/2006/relationships/slide" Target="slides/slide91.xml"/><Relationship Id="rId101" Type="http://schemas.openxmlformats.org/officeDocument/2006/relationships/slide" Target="slides/slide90.xml"/><Relationship Id="rId100" Type="http://schemas.openxmlformats.org/officeDocument/2006/relationships/slide" Target="slides/slide89.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8-02T19:12:23.159" idx="1">
    <p:pos x="2470" y="3460"/>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5.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Number Placeholder 1"/>
          <p:cNvSpPr/>
          <p:nvPr>
            <p:ph type="sldNum" sz="quarter" idx="2"/>
          </p:nvPr>
        </p:nvSpPr>
        <p:spPr/>
        <p:txBody>
          <a:bodyPr/>
          <a:p>
            <a:pPr lvl="0" algn="r"/>
            <a:fld id="{9A0DB2DC-4C9A-4742-B13C-FB6460FD3503}" type="slidenum">
              <a:rPr lang="es-ES" sz="1200" dirty="0"/>
            </a:fld>
            <a:endParaRPr lang="es-ES" sz="1200" dirty="0"/>
          </a:p>
        </p:txBody>
      </p:sp>
      <p:sp>
        <p:nvSpPr>
          <p:cNvPr id="204802" name="Slide Image Placeholder 204801"/>
          <p:cNvSpPr>
            <a:spLocks noRot="1" noTextEdit="1"/>
          </p:cNvSpPr>
          <p:nvPr>
            <p:ph type="sldImg"/>
          </p:nvPr>
        </p:nvSpPr>
        <p:spPr/>
      </p:sp>
      <p:sp>
        <p:nvSpPr>
          <p:cNvPr id="204803" name="Text Placeholder 204802"/>
          <p:cNvSpPr>
            <a:spLocks noGrp="1"/>
          </p:cNvSpPr>
          <p:nvPr>
            <p:ph type="body" idx="1"/>
          </p:nvPr>
        </p:nvSpPr>
        <p:spPr/>
        <p:txBody>
          <a:bodyPr/>
          <a:p>
            <a:pPr lvl="0"/>
            <a:r>
              <a:rPr lang="es-ES_tradnl" altLang="x-none"/>
              <a:t> </a:t>
            </a:r>
            <a:endParaRPr lang="es-ES_tradnl" altLang="x-non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Number Placeholder 1"/>
          <p:cNvSpPr/>
          <p:nvPr>
            <p:ph type="sldNum" sz="quarter" idx="2"/>
          </p:nvPr>
        </p:nvSpPr>
        <p:spPr/>
        <p:txBody>
          <a:bodyPr/>
          <a:p>
            <a:pPr lvl="0" algn="r"/>
            <a:fld id="{9A0DB2DC-4C9A-4742-B13C-FB6460FD3503}" type="slidenum">
              <a:rPr lang="es-ES" sz="1200" dirty="0"/>
            </a:fld>
            <a:endParaRPr lang="es-ES" sz="1200" dirty="0"/>
          </a:p>
        </p:txBody>
      </p:sp>
      <p:sp>
        <p:nvSpPr>
          <p:cNvPr id="10242" name="Slide Image Placeholder 10241"/>
          <p:cNvSpPr>
            <a:spLocks noRot="1" noTextEdit="1"/>
          </p:cNvSpPr>
          <p:nvPr>
            <p:ph type="sldImg"/>
          </p:nvPr>
        </p:nvSpPr>
        <p:spPr/>
      </p:sp>
      <p:sp>
        <p:nvSpPr>
          <p:cNvPr id="10243" name="Text Placeholder 10242"/>
          <p:cNvSpPr>
            <a:spLocks noGrp="1"/>
          </p:cNvSpPr>
          <p:nvPr>
            <p:ph type="body" idx="1"/>
          </p:nvPr>
        </p:nvSpPr>
        <p:spPr/>
        <p:txBody>
          <a:bodyPr/>
          <a:p>
            <a:pPr lvl="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Number Placeholder 1"/>
          <p:cNvSpPr/>
          <p:nvPr>
            <p:ph type="sldNum" sz="quarter" idx="2"/>
          </p:nvPr>
        </p:nvSpPr>
        <p:spPr/>
        <p:txBody>
          <a:bodyPr/>
          <a:p>
            <a:pPr lvl="0" algn="r"/>
            <a:fld id="{9A0DB2DC-4C9A-4742-B13C-FB6460FD3503}" type="slidenum">
              <a:rPr lang="es-ES" sz="1200" dirty="0"/>
            </a:fld>
            <a:endParaRPr lang="es-ES" sz="1200" dirty="0"/>
          </a:p>
        </p:txBody>
      </p:sp>
      <p:sp>
        <p:nvSpPr>
          <p:cNvPr id="44034" name="Slide Image Placeholder 44033"/>
          <p:cNvSpPr>
            <a:spLocks noRot="1" noTextEdit="1"/>
          </p:cNvSpPr>
          <p:nvPr>
            <p:ph type="sldImg"/>
          </p:nvPr>
        </p:nvSpPr>
        <p:spPr/>
      </p:sp>
      <p:sp>
        <p:nvSpPr>
          <p:cNvPr id="44035" name="Text Placeholder 44034"/>
          <p:cNvSpPr>
            <a:spLocks noGrp="1"/>
          </p:cNvSpPr>
          <p:nvPr>
            <p:ph type="body" idx="1"/>
          </p:nvPr>
        </p:nvSpPr>
        <p:spPr/>
        <p:txBody>
          <a:bodyPr/>
          <a:p>
            <a:pPr lvl="0"/>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r>
              <a:rPr lang="es-CL" altLang="en-US"/>
              <a:t> </a:t>
            </a:r>
            <a:endParaRPr lang="es-CL"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CL"/>
          </a:p>
        </p:txBody>
      </p:sp>
      <p:sp>
        <p:nvSpPr>
          <p:cNvPr id="3" name="2 Subtítulo"/>
          <p:cNvSpPr>
            <a:spLocks noGrp="1"/>
          </p:cNvSpPr>
          <p:nvPr>
            <p:ph type="subTitle" idx="1" hasCustomPrompt="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CL"/>
          </a:p>
        </p:txBody>
      </p:sp>
      <p:sp>
        <p:nvSpPr>
          <p:cNvPr id="4" name="3 Marcador de fecha"/>
          <p:cNvSpPr>
            <a:spLocks noGrp="1"/>
          </p:cNvSpPr>
          <p:nvPr>
            <p:ph type="dt" sz="half" idx="10"/>
          </p:nvPr>
        </p:nvSpPr>
        <p:spPr/>
        <p:txBody>
          <a:bodyPr/>
          <a:lstStyle/>
          <a:p>
            <a:fld id="{0A96EC3A-CDC8-42BB-AF12-9D9161705BC9}" type="datetimeFigureOut">
              <a:rPr lang="es-CL" smtClean="0"/>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F5D20666-5EE5-45E5-9F96-36172D8B9128}" type="slidenum">
              <a:rPr lang="es-CL" smtClean="0"/>
            </a:fld>
            <a:endParaRPr lang="es-C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texto vertical"/>
          <p:cNvSpPr>
            <a:spLocks noGrp="1"/>
          </p:cNvSpPr>
          <p:nvPr>
            <p:ph type="body" orient="vert" idx="1" hasCustomPrompt="1"/>
          </p:nvPr>
        </p:nvSpPr>
        <p:spPr/>
        <p:txBody>
          <a:bodyPr vert="eaVert"/>
          <a:lstStyle/>
          <a:p>
            <a:pPr lvl="0"/>
            <a:r>
              <a:rPr lang="es-ES" smtClean="0"/>
              <a:t>Haga clic para modificar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s-CL"/>
          </a:p>
        </p:txBody>
      </p:sp>
      <p:sp>
        <p:nvSpPr>
          <p:cNvPr id="4" name="3 Marcador de fecha"/>
          <p:cNvSpPr>
            <a:spLocks noGrp="1"/>
          </p:cNvSpPr>
          <p:nvPr>
            <p:ph type="dt" sz="half" idx="10"/>
          </p:nvPr>
        </p:nvSpPr>
        <p:spPr/>
        <p:txBody>
          <a:bodyPr/>
          <a:lstStyle/>
          <a:p>
            <a:fld id="{0A96EC3A-CDC8-42BB-AF12-9D9161705BC9}" type="datetimeFigureOut">
              <a:rPr lang="es-CL" smtClean="0"/>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F5D20666-5EE5-45E5-9F96-36172D8B9128}" type="slidenum">
              <a:rPr lang="es-CL" smtClean="0"/>
            </a:fld>
            <a:endParaRPr lang="es-CL"/>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DF489EB-7A5B-409F-9739-306EF75999FB}" type="datetimeFigureOut">
              <a:rPr lang="es-AR" smtClean="0"/>
            </a:fld>
            <a:endParaRPr lang="es-AR"/>
          </a:p>
        </p:txBody>
      </p:sp>
      <p:sp>
        <p:nvSpPr>
          <p:cNvPr id="3" name="2 Marcador de pie de página"/>
          <p:cNvSpPr>
            <a:spLocks noGrp="1"/>
          </p:cNvSpPr>
          <p:nvPr>
            <p:ph type="ftr" sz="quarter" idx="11"/>
          </p:nvPr>
        </p:nvSpPr>
        <p:spPr/>
        <p:txBody>
          <a:bodyPr/>
          <a:lstStyle/>
          <a:p>
            <a:endParaRPr lang="es-AR"/>
          </a:p>
        </p:txBody>
      </p:sp>
      <p:sp>
        <p:nvSpPr>
          <p:cNvPr id="4" name="3 Marcador de número de diapositiva"/>
          <p:cNvSpPr>
            <a:spLocks noGrp="1"/>
          </p:cNvSpPr>
          <p:nvPr>
            <p:ph type="sldNum" sz="quarter" idx="12"/>
          </p:nvPr>
        </p:nvSpPr>
        <p:spPr/>
        <p:txBody>
          <a:bodyPr/>
          <a:lstStyle/>
          <a:p>
            <a:fld id="{BB600C89-C9EC-4DA8-9CF3-1395C1737AB7}" type="slidenum">
              <a:rPr lang="es-AR" smtClean="0"/>
            </a:fld>
            <a:endParaRPr lang="es-A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AR"/>
          </a:p>
        </p:txBody>
      </p:sp>
      <p:sp>
        <p:nvSpPr>
          <p:cNvPr id="3" name="2 Marcador de contenido"/>
          <p:cNvSpPr>
            <a:spLocks noGrp="1"/>
          </p:cNvSpPr>
          <p:nvPr>
            <p:ph idx="1" hasCustomPrompt="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s-AR"/>
          </a:p>
        </p:txBody>
      </p:sp>
      <p:sp>
        <p:nvSpPr>
          <p:cNvPr id="4" name="3 Marcador de texto"/>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endParaRPr lang="es-ES" smtClean="0"/>
          </a:p>
        </p:txBody>
      </p:sp>
      <p:sp>
        <p:nvSpPr>
          <p:cNvPr id="5" name="4 Marcador de fecha"/>
          <p:cNvSpPr>
            <a:spLocks noGrp="1"/>
          </p:cNvSpPr>
          <p:nvPr>
            <p:ph type="dt" sz="half" idx="10"/>
          </p:nvPr>
        </p:nvSpPr>
        <p:spPr/>
        <p:txBody>
          <a:bodyPr/>
          <a:lstStyle/>
          <a:p>
            <a:fld id="{BDF489EB-7A5B-409F-9739-306EF75999FB}" type="datetimeFigureOut">
              <a:rPr lang="es-AR" smtClean="0"/>
            </a:fld>
            <a:endParaRPr lang="es-AR"/>
          </a:p>
        </p:txBody>
      </p:sp>
      <p:sp>
        <p:nvSpPr>
          <p:cNvPr id="6" name="5 Marcador de pie de página"/>
          <p:cNvSpPr>
            <a:spLocks noGrp="1"/>
          </p:cNvSpPr>
          <p:nvPr>
            <p:ph type="ftr" sz="quarter" idx="11"/>
          </p:nvPr>
        </p:nvSpPr>
        <p:spPr/>
        <p:txBody>
          <a:bodyPr/>
          <a:lstStyle/>
          <a:p>
            <a:endParaRPr lang="es-AR"/>
          </a:p>
        </p:txBody>
      </p:sp>
      <p:sp>
        <p:nvSpPr>
          <p:cNvPr id="7" name="6 Marcador de número de diapositiva"/>
          <p:cNvSpPr>
            <a:spLocks noGrp="1"/>
          </p:cNvSpPr>
          <p:nvPr>
            <p:ph type="sldNum" sz="quarter" idx="12"/>
          </p:nvPr>
        </p:nvSpPr>
        <p:spPr/>
        <p:txBody>
          <a:bodyPr/>
          <a:lstStyle/>
          <a:p>
            <a:fld id="{BB600C89-C9EC-4DA8-9CF3-1395C1737AB7}" type="slidenum">
              <a:rPr lang="es-AR" smtClean="0"/>
            </a:fld>
            <a:endParaRPr lang="es-A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3 Marcador de texto"/>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endParaRPr lang="es-ES" smtClean="0"/>
          </a:p>
        </p:txBody>
      </p:sp>
      <p:sp>
        <p:nvSpPr>
          <p:cNvPr id="5" name="4 Marcador de fecha"/>
          <p:cNvSpPr>
            <a:spLocks noGrp="1"/>
          </p:cNvSpPr>
          <p:nvPr>
            <p:ph type="dt" sz="half" idx="10"/>
          </p:nvPr>
        </p:nvSpPr>
        <p:spPr/>
        <p:txBody>
          <a:bodyPr/>
          <a:lstStyle/>
          <a:p>
            <a:fld id="{BDF489EB-7A5B-409F-9739-306EF75999FB}" type="datetimeFigureOut">
              <a:rPr lang="es-AR" smtClean="0"/>
            </a:fld>
            <a:endParaRPr lang="es-AR"/>
          </a:p>
        </p:txBody>
      </p:sp>
      <p:sp>
        <p:nvSpPr>
          <p:cNvPr id="6" name="5 Marcador de pie de página"/>
          <p:cNvSpPr>
            <a:spLocks noGrp="1"/>
          </p:cNvSpPr>
          <p:nvPr>
            <p:ph type="ftr" sz="quarter" idx="11"/>
          </p:nvPr>
        </p:nvSpPr>
        <p:spPr/>
        <p:txBody>
          <a:bodyPr/>
          <a:lstStyle/>
          <a:p>
            <a:endParaRPr lang="es-AR"/>
          </a:p>
        </p:txBody>
      </p:sp>
      <p:sp>
        <p:nvSpPr>
          <p:cNvPr id="7" name="6 Marcador de número de diapositiva"/>
          <p:cNvSpPr>
            <a:spLocks noGrp="1"/>
          </p:cNvSpPr>
          <p:nvPr>
            <p:ph type="sldNum" sz="quarter" idx="12"/>
          </p:nvPr>
        </p:nvSpPr>
        <p:spPr/>
        <p:txBody>
          <a:bodyPr/>
          <a:lstStyle/>
          <a:p>
            <a:fld id="{BB600C89-C9EC-4DA8-9CF3-1395C1737AB7}" type="slidenum">
              <a:rPr lang="es-AR" smtClean="0"/>
            </a:fld>
            <a:endParaRPr lang="es-A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texto vertical"/>
          <p:cNvSpPr>
            <a:spLocks noGrp="1"/>
          </p:cNvSpPr>
          <p:nvPr>
            <p:ph type="body" orient="vert" idx="1" hasCustomPrompt="1"/>
          </p:nvPr>
        </p:nvSpPr>
        <p:spPr/>
        <p:txBody>
          <a:bodyPr vert="eaVert"/>
          <a:lstStyle/>
          <a:p>
            <a:pPr lvl="0"/>
            <a:r>
              <a:rPr lang="es-ES" smtClean="0"/>
              <a:t>Haga clic para modificar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s-AR"/>
          </a:p>
        </p:txBody>
      </p:sp>
      <p:sp>
        <p:nvSpPr>
          <p:cNvPr id="4" name="3 Marcador de fecha"/>
          <p:cNvSpPr>
            <a:spLocks noGrp="1"/>
          </p:cNvSpPr>
          <p:nvPr>
            <p:ph type="dt" sz="half" idx="10"/>
          </p:nvPr>
        </p:nvSpPr>
        <p:spPr/>
        <p:txBody>
          <a:bodyPr/>
          <a:lstStyle/>
          <a:p>
            <a:fld id="{BDF489EB-7A5B-409F-9739-306EF75999FB}" type="datetimeFigureOut">
              <a:rPr lang="es-AR" smtClean="0"/>
            </a:fld>
            <a:endParaRPr lang="es-AR"/>
          </a:p>
        </p:txBody>
      </p:sp>
      <p:sp>
        <p:nvSpPr>
          <p:cNvPr id="5" name="4 Marcador de pie de página"/>
          <p:cNvSpPr>
            <a:spLocks noGrp="1"/>
          </p:cNvSpPr>
          <p:nvPr>
            <p:ph type="ftr" sz="quarter" idx="11"/>
          </p:nvPr>
        </p:nvSpPr>
        <p:spPr/>
        <p:txBody>
          <a:bodyPr/>
          <a:lstStyle/>
          <a:p>
            <a:endParaRPr lang="es-AR"/>
          </a:p>
        </p:txBody>
      </p:sp>
      <p:sp>
        <p:nvSpPr>
          <p:cNvPr id="6" name="5 Marcador de número de diapositiva"/>
          <p:cNvSpPr>
            <a:spLocks noGrp="1"/>
          </p:cNvSpPr>
          <p:nvPr>
            <p:ph type="sldNum" sz="quarter" idx="12"/>
          </p:nvPr>
        </p:nvSpPr>
        <p:spPr/>
        <p:txBody>
          <a:bodyPr/>
          <a:lstStyle/>
          <a:p>
            <a:fld id="{BB600C89-C9EC-4DA8-9CF3-1395C1737AB7}" type="slidenum">
              <a:rPr lang="es-AR" smtClean="0"/>
            </a:fld>
            <a:endParaRPr lang="es-A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AR"/>
          </a:p>
        </p:txBody>
      </p:sp>
      <p:sp>
        <p:nvSpPr>
          <p:cNvPr id="3" name="2 Marcador de texto vertical"/>
          <p:cNvSpPr>
            <a:spLocks noGrp="1"/>
          </p:cNvSpPr>
          <p:nvPr>
            <p:ph type="body" orient="vert" idx="1" hasCustomPrompt="1"/>
          </p:nvPr>
        </p:nvSpPr>
        <p:spPr>
          <a:xfrm>
            <a:off x="457200" y="274638"/>
            <a:ext cx="6019800" cy="5851525"/>
          </a:xfrm>
        </p:spPr>
        <p:txBody>
          <a:bodyPr vert="eaVert"/>
          <a:lstStyle/>
          <a:p>
            <a:pPr lvl="0"/>
            <a:r>
              <a:rPr lang="es-ES" smtClean="0"/>
              <a:t>Haga clic para modificar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s-AR"/>
          </a:p>
        </p:txBody>
      </p:sp>
      <p:sp>
        <p:nvSpPr>
          <p:cNvPr id="4" name="3 Marcador de fecha"/>
          <p:cNvSpPr>
            <a:spLocks noGrp="1"/>
          </p:cNvSpPr>
          <p:nvPr>
            <p:ph type="dt" sz="half" idx="10"/>
          </p:nvPr>
        </p:nvSpPr>
        <p:spPr/>
        <p:txBody>
          <a:bodyPr/>
          <a:lstStyle/>
          <a:p>
            <a:fld id="{BDF489EB-7A5B-409F-9739-306EF75999FB}" type="datetimeFigureOut">
              <a:rPr lang="es-AR" smtClean="0"/>
            </a:fld>
            <a:endParaRPr lang="es-AR"/>
          </a:p>
        </p:txBody>
      </p:sp>
      <p:sp>
        <p:nvSpPr>
          <p:cNvPr id="5" name="4 Marcador de pie de página"/>
          <p:cNvSpPr>
            <a:spLocks noGrp="1"/>
          </p:cNvSpPr>
          <p:nvPr>
            <p:ph type="ftr" sz="quarter" idx="11"/>
          </p:nvPr>
        </p:nvSpPr>
        <p:spPr/>
        <p:txBody>
          <a:bodyPr/>
          <a:lstStyle/>
          <a:p>
            <a:endParaRPr lang="es-AR"/>
          </a:p>
        </p:txBody>
      </p:sp>
      <p:sp>
        <p:nvSpPr>
          <p:cNvPr id="6" name="5 Marcador de número de diapositiva"/>
          <p:cNvSpPr>
            <a:spLocks noGrp="1"/>
          </p:cNvSpPr>
          <p:nvPr>
            <p:ph type="sldNum" sz="quarter" idx="12"/>
          </p:nvPr>
        </p:nvSpPr>
        <p:spPr/>
        <p:txBody>
          <a:bodyPr/>
          <a:lstStyle/>
          <a:p>
            <a:fld id="{BB600C89-C9EC-4DA8-9CF3-1395C1737AB7}" type="slidenum">
              <a:rPr lang="es-AR" smtClean="0"/>
            </a:fld>
            <a:endParaRPr lang="es-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CL"/>
          </a:p>
        </p:txBody>
      </p:sp>
      <p:sp>
        <p:nvSpPr>
          <p:cNvPr id="3" name="2 Marcador de texto vertical"/>
          <p:cNvSpPr>
            <a:spLocks noGrp="1"/>
          </p:cNvSpPr>
          <p:nvPr>
            <p:ph type="body" orient="vert" idx="1" hasCustomPrompt="1"/>
          </p:nvPr>
        </p:nvSpPr>
        <p:spPr>
          <a:xfrm>
            <a:off x="457200" y="274638"/>
            <a:ext cx="6019800" cy="5851525"/>
          </a:xfrm>
        </p:spPr>
        <p:txBody>
          <a:bodyPr vert="eaVert"/>
          <a:lstStyle/>
          <a:p>
            <a:pPr lvl="0"/>
            <a:r>
              <a:rPr lang="es-ES" smtClean="0"/>
              <a:t>Haga clic para modificar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s-CL"/>
          </a:p>
        </p:txBody>
      </p:sp>
      <p:sp>
        <p:nvSpPr>
          <p:cNvPr id="4" name="3 Marcador de fecha"/>
          <p:cNvSpPr>
            <a:spLocks noGrp="1"/>
          </p:cNvSpPr>
          <p:nvPr>
            <p:ph type="dt" sz="half" idx="10"/>
          </p:nvPr>
        </p:nvSpPr>
        <p:spPr/>
        <p:txBody>
          <a:bodyPr/>
          <a:lstStyle/>
          <a:p>
            <a:fld id="{0A96EC3A-CDC8-42BB-AF12-9D9161705BC9}" type="datetimeFigureOut">
              <a:rPr lang="es-CL" smtClean="0"/>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F5D20666-5EE5-45E5-9F96-36172D8B9128}" type="slidenum">
              <a:rPr lang="es-CL" smtClean="0"/>
            </a:fld>
            <a:endParaRPr lang="es-C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showMasterPhAnim="0" showMasterSp="0">
  <p:cSld name="Title Slide">
    <p:bg>
      <p:bgPr>
        <a:solidFill>
          <a:schemeClr val="bg1"/>
        </a:solidFill>
        <a:effectLst/>
      </p:bgPr>
    </p:bg>
    <p:spTree>
      <p:nvGrpSpPr>
        <p:cNvPr id="1" name=""/>
        <p:cNvGrpSpPr/>
        <p:nvPr/>
      </p:nvGrpSpPr>
      <p:grpSpPr/>
      <p:grpSp>
        <p:nvGrpSpPr>
          <p:cNvPr id="148482" name="Group 148481"/>
          <p:cNvGrpSpPr/>
          <p:nvPr/>
        </p:nvGrpSpPr>
        <p:grpSpPr>
          <a:xfrm>
            <a:off x="0" y="0"/>
            <a:ext cx="8458200" cy="5943600"/>
            <a:chOff x="0" y="0"/>
            <a:chExt cx="5328" cy="3744"/>
          </a:xfrm>
        </p:grpSpPr>
        <p:sp>
          <p:nvSpPr>
            <p:cNvPr id="148483" name="Freeform 148482"/>
            <p:cNvSpPr/>
            <p:nvPr/>
          </p:nvSpPr>
          <p:spPr>
            <a:xfrm>
              <a:off x="0" y="1440"/>
              <a:ext cx="5155" cy="2304"/>
            </a:xfrm>
            <a:custGeom>
              <a:avLst/>
              <a:gdLst/>
              <a:ahLst/>
              <a:cxnLst/>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alpha val="100000"/>
                  </a:schemeClr>
                </a:gs>
              </a:gsLst>
              <a:lin ang="0" scaled="1"/>
              <a:tileRect/>
            </a:gradFill>
            <a:ln w="9525">
              <a:noFill/>
            </a:ln>
          </p:spPr>
          <p:txBody>
            <a:bodyPr/>
            <a:p>
              <a:endParaRPr lang="en-US"/>
            </a:p>
          </p:txBody>
        </p:sp>
        <p:sp>
          <p:nvSpPr>
            <p:cNvPr id="148484" name="Freeform 148483"/>
            <p:cNvSpPr/>
            <p:nvPr/>
          </p:nvSpPr>
          <p:spPr>
            <a:xfrm>
              <a:off x="0" y="0"/>
              <a:ext cx="5328" cy="3689"/>
            </a:xfrm>
            <a:custGeom>
              <a:avLst/>
              <a:gdLst/>
              <a:ahLst/>
              <a:cxnLst/>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tileRect/>
            </a:gradFill>
            <a:ln w="9525">
              <a:noFill/>
            </a:ln>
          </p:spPr>
          <p:txBody>
            <a:bodyPr/>
            <a:p>
              <a:endParaRPr lang="en-US"/>
            </a:p>
          </p:txBody>
        </p:sp>
      </p:grpSp>
      <p:sp>
        <p:nvSpPr>
          <p:cNvPr id="148485" name="Subtitle 148484"/>
          <p:cNvSpPr>
            <a:spLocks noGrp="1"/>
          </p:cNvSpPr>
          <p:nvPr>
            <p:ph type="subTitle" sz="quarter" idx="1" hasCustomPrompt="1"/>
          </p:nvPr>
        </p:nvSpPr>
        <p:spPr>
          <a:xfrm>
            <a:off x="1371600" y="3886200"/>
            <a:ext cx="6400800" cy="1752600"/>
          </a:xfrm>
          <a:prstGeom prst="rect">
            <a:avLst/>
          </a:prstGeom>
          <a:noFill/>
          <a:ln w="9525">
            <a:noFill/>
          </a:ln>
        </p:spPr>
        <p:txBody>
          <a:bodyPr anchor="t" anchorCtr="0"/>
          <a:lstStyle>
            <a:lvl1pPr marL="0" lvl="0" indent="0" algn="ctr">
              <a:buClr>
                <a:schemeClr val="hlink"/>
              </a:buClr>
              <a:buSzPct val="80000"/>
              <a:buFont typeface="Wingdings" panose="05000000000000000000" pitchFamily="2" charset="2"/>
              <a:buNone/>
              <a:defRPr/>
            </a:lvl1pPr>
            <a:lvl2pPr marL="457200" lvl="1" indent="0" algn="ctr">
              <a:buClr>
                <a:schemeClr val="tx1"/>
              </a:buClr>
              <a:buSzTx/>
              <a:buFontTx/>
              <a:buNone/>
              <a:defRPr/>
            </a:lvl2pPr>
            <a:lvl3pPr marL="914400" lvl="2" indent="0" algn="ctr">
              <a:buClr>
                <a:schemeClr val="hlink"/>
              </a:buClr>
              <a:buSzTx/>
              <a:buFont typeface="Wingdings" panose="05000000000000000000" pitchFamily="2" charset="2"/>
              <a:buNone/>
              <a:defRPr/>
            </a:lvl3pPr>
            <a:lvl4pPr marL="1371600" lvl="3" indent="0" algn="ctr">
              <a:buClrTx/>
              <a:buSzTx/>
              <a:buFontTx/>
              <a:buNone/>
              <a:defRPr/>
            </a:lvl4pPr>
            <a:lvl5pPr marL="1828800" lvl="4" indent="0" algn="ctr">
              <a:buClr>
                <a:schemeClr val="hlink"/>
              </a:buClr>
              <a:buSzTx/>
              <a:buFont typeface="Wingdings" panose="05000000000000000000" pitchFamily="2" charset="2"/>
              <a:buNone/>
              <a:defRPr/>
            </a:lvl5pPr>
          </a:lstStyle>
          <a:p>
            <a:pPr lvl="0"/>
            <a:r>
              <a:rPr dirty="0"/>
              <a:t>Haga clic para modificar el estilo de subtítulo del patrón</a:t>
            </a:r>
            <a:endParaRPr dirty="0"/>
          </a:p>
        </p:txBody>
      </p:sp>
      <p:sp>
        <p:nvSpPr>
          <p:cNvPr id="148486" name="Date Placeholder 148485"/>
          <p:cNvSpPr>
            <a:spLocks noGrp="1"/>
          </p:cNvSpPr>
          <p:nvPr>
            <p:ph type="dt" sz="quarter" idx="2"/>
          </p:nvPr>
        </p:nvSpPr>
        <p:spPr>
          <a:xfrm>
            <a:off x="457200" y="6248400"/>
            <a:ext cx="2133600" cy="457200"/>
          </a:xfrm>
          <a:prstGeom prst="rect">
            <a:avLst/>
          </a:prstGeom>
          <a:noFill/>
          <a:ln w="9525">
            <a:noFill/>
          </a:ln>
        </p:spPr>
        <p:txBody>
          <a:bodyPr anchor="b" anchorCtr="0"/>
          <a:lstStyle>
            <a:lvl1pPr>
              <a:defRPr sz="1200">
                <a:latin typeface="Tahoma" panose="020B0604030504040204" pitchFamily="34" charset="0"/>
              </a:defRPr>
            </a:lvl1pPr>
          </a:lstStyle>
          <a:p>
            <a:endParaRPr lang="es-ES">
              <a:effectLst>
                <a:outerShdw blurRad="38100" dist="38100" dir="2700000">
                  <a:srgbClr val="000000"/>
                </a:outerShdw>
              </a:effectLst>
            </a:endParaRPr>
          </a:p>
        </p:txBody>
      </p:sp>
      <p:sp>
        <p:nvSpPr>
          <p:cNvPr id="148487" name="Footer Placeholder 148486"/>
          <p:cNvSpPr>
            <a:spLocks noGrp="1"/>
          </p:cNvSpPr>
          <p:nvPr>
            <p:ph type="ftr" sz="quarter" idx="3"/>
          </p:nvPr>
        </p:nvSpPr>
        <p:spPr>
          <a:xfrm>
            <a:off x="3124200" y="6248400"/>
            <a:ext cx="2895600" cy="457200"/>
          </a:xfrm>
          <a:prstGeom prst="rect">
            <a:avLst/>
          </a:prstGeom>
          <a:noFill/>
          <a:ln w="9525">
            <a:noFill/>
          </a:ln>
        </p:spPr>
        <p:txBody>
          <a:bodyPr anchor="b" anchorCtr="0"/>
          <a:lstStyle>
            <a:lvl1pPr algn="ctr">
              <a:defRPr sz="1200">
                <a:latin typeface="Tahoma" panose="020B0604030504040204" pitchFamily="34" charset="0"/>
              </a:defRPr>
            </a:lvl1pPr>
          </a:lstStyle>
          <a:p>
            <a:endParaRPr lang="es-ES">
              <a:effectLst>
                <a:outerShdw blurRad="38100" dist="38100" dir="2700000">
                  <a:srgbClr val="000000"/>
                </a:outerShdw>
              </a:effectLst>
            </a:endParaRPr>
          </a:p>
        </p:txBody>
      </p:sp>
      <p:sp>
        <p:nvSpPr>
          <p:cNvPr id="148488" name="Slide Number Placeholder 148487"/>
          <p:cNvSpPr>
            <a:spLocks noGrp="1"/>
          </p:cNvSpPr>
          <p:nvPr>
            <p:ph type="sldNum" sz="quarter" idx="4"/>
          </p:nvPr>
        </p:nvSpPr>
        <p:spPr>
          <a:xfrm>
            <a:off x="6553200" y="6248400"/>
            <a:ext cx="2133600" cy="457200"/>
          </a:xfrm>
          <a:prstGeom prst="rect">
            <a:avLst/>
          </a:prstGeom>
          <a:noFill/>
          <a:ln w="9525">
            <a:noFill/>
          </a:ln>
        </p:spPr>
        <p:txBody>
          <a:bodyPr anchor="b" anchorCtr="0"/>
          <a:lstStyle>
            <a:lvl1pPr algn="r">
              <a:defRPr sz="1200">
                <a:latin typeface="Tahoma" panose="020B0604030504040204" pitchFamily="34" charset="0"/>
              </a:defRPr>
            </a:lvl1pPr>
          </a:lstStyle>
          <a:p>
            <a:fld id="{9A0DB2DC-4C9A-4742-B13C-FB6460FD3503}" type="slidenum">
              <a:rPr lang="es-ES">
                <a:effectLst>
                  <a:outerShdw blurRad="38100" dist="38100" dir="2700000">
                    <a:srgbClr val="000000"/>
                  </a:outerShdw>
                </a:effectLst>
              </a:rPr>
            </a:fld>
            <a:endParaRPr lang="es-ES">
              <a:effectLst>
                <a:outerShdw blurRad="38100" dist="38100" dir="2700000">
                  <a:srgbClr val="000000"/>
                </a:outerShdw>
              </a:effectLst>
            </a:endParaRPr>
          </a:p>
        </p:txBody>
      </p:sp>
      <p:sp>
        <p:nvSpPr>
          <p:cNvPr id="148489" name="Title 148488"/>
          <p:cNvSpPr>
            <a:spLocks noGrp="1"/>
          </p:cNvSpPr>
          <p:nvPr>
            <p:ph type="ctrTitle" sz="quarter" hasCustomPrompt="1"/>
          </p:nvPr>
        </p:nvSpPr>
        <p:spPr>
          <a:xfrm>
            <a:off x="685800" y="1768475"/>
            <a:ext cx="7772400" cy="1736725"/>
          </a:xfrm>
          <a:prstGeom prst="rect">
            <a:avLst/>
          </a:prstGeom>
          <a:noFill/>
          <a:ln w="9525">
            <a:noFill/>
          </a:ln>
        </p:spPr>
        <p:txBody>
          <a:bodyPr anchor="b" anchorCtr="1"/>
          <a:lstStyle>
            <a:lvl1pPr lvl="0">
              <a:buClrTx/>
              <a:buSzTx/>
              <a:buFontTx/>
              <a:defRPr/>
            </a:lvl1pPr>
          </a:lstStyle>
          <a:p>
            <a:pPr lvl="0"/>
            <a:r>
              <a:rPr dirty="0"/>
              <a:t>Haga clic para cambiar el estilo de título	</a:t>
            </a:r>
            <a:endParaRPr dirty="0"/>
          </a:p>
        </p:txBody>
      </p:sp>
    </p:spTree>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pPr lvl="0"/>
            <a:endParaRPr lang="es-ES">
              <a:effectLst>
                <a:outerShdw blurRad="38100" dist="38100" dir="2700000">
                  <a:srgbClr val="000000"/>
                </a:outerShdw>
              </a:effectLst>
            </a:endParaRPr>
          </a:p>
        </p:txBody>
      </p:sp>
      <p:sp>
        <p:nvSpPr>
          <p:cNvPr id="5" name="Footer Placeholder 4"/>
          <p:cNvSpPr>
            <a:spLocks noGrp="1"/>
          </p:cNvSpPr>
          <p:nvPr>
            <p:ph type="ftr" sz="quarter" idx="11"/>
          </p:nvPr>
        </p:nvSpPr>
        <p:spPr/>
        <p:txBody>
          <a:bodyPr/>
          <a:lstStyle/>
          <a:p>
            <a:pPr lvl="0"/>
            <a:endParaRPr lang="es-ES">
              <a:effectLst>
                <a:outerShdw blurRad="38100" dist="38100" dir="2700000">
                  <a:srgbClr val="000000"/>
                </a:outerShdw>
              </a:effectLst>
            </a:endParaRPr>
          </a:p>
        </p:txBody>
      </p:sp>
      <p:sp>
        <p:nvSpPr>
          <p:cNvPr id="6" name="Slide Number Placeholder 5"/>
          <p:cNvSpPr>
            <a:spLocks noGrp="1"/>
          </p:cNvSpPr>
          <p:nvPr>
            <p:ph type="sldNum" sz="quarter" idx="12"/>
          </p:nvPr>
        </p:nvSpPr>
        <p:spPr/>
        <p:txBody>
          <a:bodyPr/>
          <a:lstStyle/>
          <a:p>
            <a:pPr lvl="0"/>
            <a:fld id="{9A0DB2DC-4C9A-4742-B13C-FB6460FD3503}" type="slidenum">
              <a:rPr lang="es-ES">
                <a:effectLst>
                  <a:outerShdw blurRad="38100" dist="38100" dir="2700000">
                    <a:srgbClr val="000000"/>
                  </a:outerShdw>
                </a:effectLst>
              </a:rPr>
            </a:fld>
            <a:endParaRPr lang="es-ES">
              <a:effectLst>
                <a:outerShdw blurRad="38100" dist="38100" dir="2700000">
                  <a:srgbClr val="000000"/>
                </a:outerShdw>
              </a:effectLst>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pPr lvl="0"/>
            <a:endParaRPr lang="es-ES">
              <a:effectLst>
                <a:outerShdw blurRad="38100" dist="38100" dir="2700000">
                  <a:srgbClr val="000000"/>
                </a:outerShdw>
              </a:effectLst>
            </a:endParaRPr>
          </a:p>
        </p:txBody>
      </p:sp>
      <p:sp>
        <p:nvSpPr>
          <p:cNvPr id="5" name="Footer Placeholder 4"/>
          <p:cNvSpPr>
            <a:spLocks noGrp="1"/>
          </p:cNvSpPr>
          <p:nvPr>
            <p:ph type="ftr" sz="quarter" idx="11"/>
          </p:nvPr>
        </p:nvSpPr>
        <p:spPr/>
        <p:txBody>
          <a:bodyPr/>
          <a:lstStyle/>
          <a:p>
            <a:pPr lvl="0"/>
            <a:endParaRPr lang="es-ES">
              <a:effectLst>
                <a:outerShdw blurRad="38100" dist="38100" dir="2700000">
                  <a:srgbClr val="000000"/>
                </a:outerShdw>
              </a:effectLst>
            </a:endParaRPr>
          </a:p>
        </p:txBody>
      </p:sp>
      <p:sp>
        <p:nvSpPr>
          <p:cNvPr id="6" name="Slide Number Placeholder 5"/>
          <p:cNvSpPr>
            <a:spLocks noGrp="1"/>
          </p:cNvSpPr>
          <p:nvPr>
            <p:ph type="sldNum" sz="quarter" idx="12"/>
          </p:nvPr>
        </p:nvSpPr>
        <p:spPr/>
        <p:txBody>
          <a:bodyPr/>
          <a:lstStyle/>
          <a:p>
            <a:pPr lvl="0"/>
            <a:fld id="{9A0DB2DC-4C9A-4742-B13C-FB6460FD3503}" type="slidenum">
              <a:rPr lang="es-ES">
                <a:effectLst>
                  <a:outerShdw blurRad="38100" dist="38100" dir="2700000">
                    <a:srgbClr val="000000"/>
                  </a:outerShdw>
                </a:effectLst>
              </a:rPr>
            </a:fld>
            <a:endParaRPr lang="es-ES">
              <a:effectLst>
                <a:outerShdw blurRad="38100" dist="38100" dir="2700000">
                  <a:srgbClr val="000000"/>
                </a:outerShdw>
              </a:effectLst>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2504" cy="449580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54296" y="1600200"/>
            <a:ext cx="4032504" cy="449580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pPr lvl="0"/>
            <a:endParaRPr lang="es-ES">
              <a:effectLst>
                <a:outerShdw blurRad="38100" dist="38100" dir="2700000">
                  <a:srgbClr val="000000"/>
                </a:outerShdw>
              </a:effectLst>
            </a:endParaRPr>
          </a:p>
        </p:txBody>
      </p:sp>
      <p:sp>
        <p:nvSpPr>
          <p:cNvPr id="6" name="Footer Placeholder 5"/>
          <p:cNvSpPr>
            <a:spLocks noGrp="1"/>
          </p:cNvSpPr>
          <p:nvPr>
            <p:ph type="ftr" sz="quarter" idx="11"/>
          </p:nvPr>
        </p:nvSpPr>
        <p:spPr/>
        <p:txBody>
          <a:bodyPr/>
          <a:lstStyle/>
          <a:p>
            <a:pPr lvl="0"/>
            <a:endParaRPr lang="es-ES">
              <a:effectLst>
                <a:outerShdw blurRad="38100" dist="38100" dir="2700000">
                  <a:srgbClr val="000000"/>
                </a:outerShdw>
              </a:effectLst>
            </a:endParaRPr>
          </a:p>
        </p:txBody>
      </p:sp>
      <p:sp>
        <p:nvSpPr>
          <p:cNvPr id="7" name="Slide Number Placeholder 6"/>
          <p:cNvSpPr>
            <a:spLocks noGrp="1"/>
          </p:cNvSpPr>
          <p:nvPr>
            <p:ph type="sldNum" sz="quarter" idx="12"/>
          </p:nvPr>
        </p:nvSpPr>
        <p:spPr/>
        <p:txBody>
          <a:bodyPr/>
          <a:lstStyle/>
          <a:p>
            <a:pPr lvl="0"/>
            <a:fld id="{9A0DB2DC-4C9A-4742-B13C-FB6460FD3503}" type="slidenum">
              <a:rPr lang="es-ES">
                <a:effectLst>
                  <a:outerShdw blurRad="38100" dist="38100" dir="2700000">
                    <a:srgbClr val="000000"/>
                  </a:outerShdw>
                </a:effectLst>
              </a:rPr>
            </a:fld>
            <a:endParaRPr lang="es-ES">
              <a:effectLst>
                <a:outerShdw blurRad="38100" dist="38100" dir="2700000">
                  <a:srgbClr val="000000"/>
                </a:outerShdw>
              </a:effectLst>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1"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629841" y="2505075"/>
            <a:ext cx="3868340"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pPr lvl="0"/>
            <a:endParaRPr lang="es-ES">
              <a:effectLst>
                <a:outerShdw blurRad="38100" dist="38100" dir="2700000">
                  <a:srgbClr val="000000"/>
                </a:outerShdw>
              </a:effectLst>
            </a:endParaRPr>
          </a:p>
        </p:txBody>
      </p:sp>
      <p:sp>
        <p:nvSpPr>
          <p:cNvPr id="8" name="Footer Placeholder 7"/>
          <p:cNvSpPr>
            <a:spLocks noGrp="1"/>
          </p:cNvSpPr>
          <p:nvPr>
            <p:ph type="ftr" sz="quarter" idx="11"/>
          </p:nvPr>
        </p:nvSpPr>
        <p:spPr/>
        <p:txBody>
          <a:bodyPr/>
          <a:lstStyle/>
          <a:p>
            <a:pPr lvl="0"/>
            <a:endParaRPr lang="es-ES">
              <a:effectLst>
                <a:outerShdw blurRad="38100" dist="38100" dir="2700000">
                  <a:srgbClr val="000000"/>
                </a:outerShdw>
              </a:effectLst>
            </a:endParaRPr>
          </a:p>
        </p:txBody>
      </p:sp>
      <p:sp>
        <p:nvSpPr>
          <p:cNvPr id="9" name="Slide Number Placeholder 8"/>
          <p:cNvSpPr>
            <a:spLocks noGrp="1"/>
          </p:cNvSpPr>
          <p:nvPr>
            <p:ph type="sldNum" sz="quarter" idx="12"/>
          </p:nvPr>
        </p:nvSpPr>
        <p:spPr/>
        <p:txBody>
          <a:bodyPr/>
          <a:lstStyle/>
          <a:p>
            <a:pPr lvl="0"/>
            <a:fld id="{9A0DB2DC-4C9A-4742-B13C-FB6460FD3503}" type="slidenum">
              <a:rPr lang="es-ES">
                <a:effectLst>
                  <a:outerShdw blurRad="38100" dist="38100" dir="2700000">
                    <a:srgbClr val="000000"/>
                  </a:outerShdw>
                </a:effectLst>
              </a:rPr>
            </a:fld>
            <a:endParaRPr lang="es-ES">
              <a:effectLst>
                <a:outerShdw blurRad="38100" dist="38100" dir="2700000">
                  <a:srgbClr val="000000"/>
                </a:outerShdw>
              </a:effectLst>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lvl="0"/>
            <a:endParaRPr lang="es-ES">
              <a:effectLst>
                <a:outerShdw blurRad="38100" dist="38100" dir="2700000">
                  <a:srgbClr val="000000"/>
                </a:outerShdw>
              </a:effectLst>
            </a:endParaRPr>
          </a:p>
        </p:txBody>
      </p:sp>
      <p:sp>
        <p:nvSpPr>
          <p:cNvPr id="4" name="Footer Placeholder 3"/>
          <p:cNvSpPr>
            <a:spLocks noGrp="1"/>
          </p:cNvSpPr>
          <p:nvPr>
            <p:ph type="ftr" sz="quarter" idx="11"/>
          </p:nvPr>
        </p:nvSpPr>
        <p:spPr/>
        <p:txBody>
          <a:bodyPr/>
          <a:lstStyle/>
          <a:p>
            <a:pPr lvl="0"/>
            <a:endParaRPr lang="es-ES">
              <a:effectLst>
                <a:outerShdw blurRad="38100" dist="38100" dir="2700000">
                  <a:srgbClr val="000000"/>
                </a:outerShdw>
              </a:effectLst>
            </a:endParaRPr>
          </a:p>
        </p:txBody>
      </p:sp>
      <p:sp>
        <p:nvSpPr>
          <p:cNvPr id="5" name="Slide Number Placeholder 4"/>
          <p:cNvSpPr>
            <a:spLocks noGrp="1"/>
          </p:cNvSpPr>
          <p:nvPr>
            <p:ph type="sldNum" sz="quarter" idx="12"/>
          </p:nvPr>
        </p:nvSpPr>
        <p:spPr/>
        <p:txBody>
          <a:bodyPr/>
          <a:lstStyle/>
          <a:p>
            <a:pPr lvl="0"/>
            <a:fld id="{9A0DB2DC-4C9A-4742-B13C-FB6460FD3503}" type="slidenum">
              <a:rPr lang="es-ES">
                <a:effectLst>
                  <a:outerShdw blurRad="38100" dist="38100" dir="2700000">
                    <a:srgbClr val="000000"/>
                  </a:outerShdw>
                </a:effectLst>
              </a:rPr>
            </a:fld>
            <a:endParaRPr lang="es-ES">
              <a:effectLst>
                <a:outerShdw blurRad="38100" dist="38100" dir="2700000">
                  <a:srgbClr val="000000"/>
                </a:outerShdw>
              </a:effectLst>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s-ES">
              <a:effectLst>
                <a:outerShdw blurRad="38100" dist="38100" dir="2700000">
                  <a:srgbClr val="000000"/>
                </a:outerShdw>
              </a:effectLst>
            </a:endParaRPr>
          </a:p>
        </p:txBody>
      </p:sp>
      <p:sp>
        <p:nvSpPr>
          <p:cNvPr id="3" name="Footer Placeholder 2"/>
          <p:cNvSpPr>
            <a:spLocks noGrp="1"/>
          </p:cNvSpPr>
          <p:nvPr>
            <p:ph type="ftr" sz="quarter" idx="11"/>
          </p:nvPr>
        </p:nvSpPr>
        <p:spPr/>
        <p:txBody>
          <a:bodyPr/>
          <a:lstStyle/>
          <a:p>
            <a:pPr lvl="0"/>
            <a:endParaRPr lang="es-ES">
              <a:effectLst>
                <a:outerShdw blurRad="38100" dist="38100" dir="2700000">
                  <a:srgbClr val="000000"/>
                </a:outerShdw>
              </a:effectLst>
            </a:endParaRPr>
          </a:p>
        </p:txBody>
      </p:sp>
      <p:sp>
        <p:nvSpPr>
          <p:cNvPr id="4" name="Slide Number Placeholder 3"/>
          <p:cNvSpPr>
            <a:spLocks noGrp="1"/>
          </p:cNvSpPr>
          <p:nvPr>
            <p:ph type="sldNum" sz="quarter" idx="12"/>
          </p:nvPr>
        </p:nvSpPr>
        <p:spPr/>
        <p:txBody>
          <a:bodyPr/>
          <a:lstStyle/>
          <a:p>
            <a:pPr lvl="0"/>
            <a:fld id="{9A0DB2DC-4C9A-4742-B13C-FB6460FD3503}" type="slidenum">
              <a:rPr lang="es-ES">
                <a:effectLst>
                  <a:outerShdw blurRad="38100" dist="38100" dir="2700000">
                    <a:srgbClr val="000000"/>
                  </a:outerShdw>
                </a:effectLst>
              </a:rPr>
            </a:fld>
            <a:endParaRPr lang="es-ES">
              <a:effectLst>
                <a:outerShdw blurRad="38100" dist="38100" dir="2700000">
                  <a:srgbClr val="000000"/>
                </a:outerShdw>
              </a:effectLst>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pPr lvl="0"/>
            <a:endParaRPr lang="es-ES">
              <a:effectLst>
                <a:outerShdw blurRad="38100" dist="38100" dir="2700000">
                  <a:srgbClr val="000000"/>
                </a:outerShdw>
              </a:effectLst>
            </a:endParaRPr>
          </a:p>
        </p:txBody>
      </p:sp>
      <p:sp>
        <p:nvSpPr>
          <p:cNvPr id="6" name="Footer Placeholder 5"/>
          <p:cNvSpPr>
            <a:spLocks noGrp="1"/>
          </p:cNvSpPr>
          <p:nvPr>
            <p:ph type="ftr" sz="quarter" idx="11"/>
          </p:nvPr>
        </p:nvSpPr>
        <p:spPr/>
        <p:txBody>
          <a:bodyPr/>
          <a:lstStyle/>
          <a:p>
            <a:pPr lvl="0"/>
            <a:endParaRPr lang="es-ES">
              <a:effectLst>
                <a:outerShdw blurRad="38100" dist="38100" dir="2700000">
                  <a:srgbClr val="000000"/>
                </a:outerShdw>
              </a:effectLst>
            </a:endParaRPr>
          </a:p>
        </p:txBody>
      </p:sp>
      <p:sp>
        <p:nvSpPr>
          <p:cNvPr id="7" name="Slide Number Placeholder 6"/>
          <p:cNvSpPr>
            <a:spLocks noGrp="1"/>
          </p:cNvSpPr>
          <p:nvPr>
            <p:ph type="sldNum" sz="quarter" idx="12"/>
          </p:nvPr>
        </p:nvSpPr>
        <p:spPr/>
        <p:txBody>
          <a:bodyPr/>
          <a:lstStyle/>
          <a:p>
            <a:pPr lvl="0"/>
            <a:fld id="{9A0DB2DC-4C9A-4742-B13C-FB6460FD3503}" type="slidenum">
              <a:rPr lang="es-ES">
                <a:effectLst>
                  <a:outerShdw blurRad="38100" dist="38100" dir="2700000">
                    <a:srgbClr val="000000"/>
                  </a:outerShdw>
                </a:effectLst>
              </a:rPr>
            </a:fld>
            <a:endParaRPr lang="es-ES">
              <a:effectLst>
                <a:outerShdw blurRad="38100" dist="38100" dir="2700000">
                  <a:srgbClr val="000000"/>
                </a:outerShdw>
              </a:effectLst>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contenido"/>
          <p:cNvSpPr>
            <a:spLocks noGrp="1"/>
          </p:cNvSpPr>
          <p:nvPr>
            <p:ph idx="1" hasCustomPrompt="1"/>
          </p:nvPr>
        </p:nvSpPr>
        <p:spPr/>
        <p:txBody>
          <a:bodyPr/>
          <a:lstStyle/>
          <a:p>
            <a:pPr lvl="0"/>
            <a:r>
              <a:rPr lang="es-ES" smtClean="0"/>
              <a:t>Haga clic para modificar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s-CL"/>
          </a:p>
        </p:txBody>
      </p:sp>
      <p:sp>
        <p:nvSpPr>
          <p:cNvPr id="4" name="3 Marcador de fecha"/>
          <p:cNvSpPr>
            <a:spLocks noGrp="1"/>
          </p:cNvSpPr>
          <p:nvPr>
            <p:ph type="dt" sz="half" idx="10"/>
          </p:nvPr>
        </p:nvSpPr>
        <p:spPr/>
        <p:txBody>
          <a:bodyPr/>
          <a:lstStyle/>
          <a:p>
            <a:fld id="{0A96EC3A-CDC8-42BB-AF12-9D9161705BC9}" type="datetimeFigureOut">
              <a:rPr lang="es-CL" smtClean="0"/>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F5D20666-5EE5-45E5-9F96-36172D8B9128}" type="slidenum">
              <a:rPr lang="es-CL" smtClean="0"/>
            </a:fld>
            <a:endParaRPr lang="es-CL"/>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5"/>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pPr lvl="0"/>
            <a:endParaRPr lang="es-ES">
              <a:effectLst>
                <a:outerShdw blurRad="38100" dist="38100" dir="2700000">
                  <a:srgbClr val="000000"/>
                </a:outerShdw>
              </a:effectLst>
            </a:endParaRPr>
          </a:p>
        </p:txBody>
      </p:sp>
      <p:sp>
        <p:nvSpPr>
          <p:cNvPr id="6" name="Footer Placeholder 5"/>
          <p:cNvSpPr>
            <a:spLocks noGrp="1"/>
          </p:cNvSpPr>
          <p:nvPr>
            <p:ph type="ftr" sz="quarter" idx="11"/>
          </p:nvPr>
        </p:nvSpPr>
        <p:spPr/>
        <p:txBody>
          <a:bodyPr/>
          <a:lstStyle/>
          <a:p>
            <a:pPr lvl="0"/>
            <a:endParaRPr lang="es-ES">
              <a:effectLst>
                <a:outerShdw blurRad="38100" dist="38100" dir="2700000">
                  <a:srgbClr val="000000"/>
                </a:outerShdw>
              </a:effectLst>
            </a:endParaRPr>
          </a:p>
        </p:txBody>
      </p:sp>
      <p:sp>
        <p:nvSpPr>
          <p:cNvPr id="7" name="Slide Number Placeholder 6"/>
          <p:cNvSpPr>
            <a:spLocks noGrp="1"/>
          </p:cNvSpPr>
          <p:nvPr>
            <p:ph type="sldNum" sz="quarter" idx="12"/>
          </p:nvPr>
        </p:nvSpPr>
        <p:spPr/>
        <p:txBody>
          <a:bodyPr/>
          <a:lstStyle/>
          <a:p>
            <a:pPr lvl="0"/>
            <a:fld id="{9A0DB2DC-4C9A-4742-B13C-FB6460FD3503}" type="slidenum">
              <a:rPr lang="es-ES">
                <a:effectLst>
                  <a:outerShdw blurRad="38100" dist="38100" dir="2700000">
                    <a:srgbClr val="000000"/>
                  </a:outerShdw>
                </a:effectLst>
              </a:rPr>
            </a:fld>
            <a:endParaRPr lang="es-ES">
              <a:effectLst>
                <a:outerShdw blurRad="38100" dist="38100" dir="2700000">
                  <a:srgbClr val="000000"/>
                </a:outerShdw>
              </a:effectLst>
            </a:endParaRPr>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pPr lvl="0"/>
            <a:endParaRPr lang="es-ES">
              <a:effectLst>
                <a:outerShdw blurRad="38100" dist="38100" dir="2700000">
                  <a:srgbClr val="000000"/>
                </a:outerShdw>
              </a:effectLst>
            </a:endParaRPr>
          </a:p>
        </p:txBody>
      </p:sp>
      <p:sp>
        <p:nvSpPr>
          <p:cNvPr id="5" name="Footer Placeholder 4"/>
          <p:cNvSpPr>
            <a:spLocks noGrp="1"/>
          </p:cNvSpPr>
          <p:nvPr>
            <p:ph type="ftr" sz="quarter" idx="11"/>
          </p:nvPr>
        </p:nvSpPr>
        <p:spPr/>
        <p:txBody>
          <a:bodyPr/>
          <a:lstStyle/>
          <a:p>
            <a:pPr lvl="0"/>
            <a:endParaRPr lang="es-ES">
              <a:effectLst>
                <a:outerShdw blurRad="38100" dist="38100" dir="2700000">
                  <a:srgbClr val="000000"/>
                </a:outerShdw>
              </a:effectLst>
            </a:endParaRPr>
          </a:p>
        </p:txBody>
      </p:sp>
      <p:sp>
        <p:nvSpPr>
          <p:cNvPr id="6" name="Slide Number Placeholder 5"/>
          <p:cNvSpPr>
            <a:spLocks noGrp="1"/>
          </p:cNvSpPr>
          <p:nvPr>
            <p:ph type="sldNum" sz="quarter" idx="12"/>
          </p:nvPr>
        </p:nvSpPr>
        <p:spPr/>
        <p:txBody>
          <a:bodyPr/>
          <a:lstStyle/>
          <a:p>
            <a:pPr lvl="0"/>
            <a:fld id="{9A0DB2DC-4C9A-4742-B13C-FB6460FD3503}" type="slidenum">
              <a:rPr lang="es-ES">
                <a:effectLst>
                  <a:outerShdw blurRad="38100" dist="38100" dir="2700000">
                    <a:srgbClr val="000000"/>
                  </a:outerShdw>
                </a:effectLst>
              </a:rPr>
            </a:fld>
            <a:endParaRPr lang="es-ES">
              <a:effectLst>
                <a:outerShdw blurRad="38100" dist="38100" dir="2700000">
                  <a:srgbClr val="000000"/>
                </a:outerShdw>
              </a:effectLst>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52930" cy="5821362"/>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pPr lvl="0"/>
            <a:endParaRPr lang="es-ES">
              <a:effectLst>
                <a:outerShdw blurRad="38100" dist="38100" dir="2700000">
                  <a:srgbClr val="000000"/>
                </a:outerShdw>
              </a:effectLst>
            </a:endParaRPr>
          </a:p>
        </p:txBody>
      </p:sp>
      <p:sp>
        <p:nvSpPr>
          <p:cNvPr id="5" name="Footer Placeholder 4"/>
          <p:cNvSpPr>
            <a:spLocks noGrp="1"/>
          </p:cNvSpPr>
          <p:nvPr>
            <p:ph type="ftr" sz="quarter" idx="11"/>
          </p:nvPr>
        </p:nvSpPr>
        <p:spPr/>
        <p:txBody>
          <a:bodyPr/>
          <a:lstStyle/>
          <a:p>
            <a:pPr lvl="0"/>
            <a:endParaRPr lang="es-ES">
              <a:effectLst>
                <a:outerShdw blurRad="38100" dist="38100" dir="2700000">
                  <a:srgbClr val="000000"/>
                </a:outerShdw>
              </a:effectLst>
            </a:endParaRPr>
          </a:p>
        </p:txBody>
      </p:sp>
      <p:sp>
        <p:nvSpPr>
          <p:cNvPr id="6" name="Slide Number Placeholder 5"/>
          <p:cNvSpPr>
            <a:spLocks noGrp="1"/>
          </p:cNvSpPr>
          <p:nvPr>
            <p:ph type="sldNum" sz="quarter" idx="12"/>
          </p:nvPr>
        </p:nvSpPr>
        <p:spPr/>
        <p:txBody>
          <a:bodyPr/>
          <a:lstStyle/>
          <a:p>
            <a:pPr lvl="0"/>
            <a:fld id="{9A0DB2DC-4C9A-4742-B13C-FB6460FD3503}" type="slidenum">
              <a:rPr lang="es-ES">
                <a:effectLst>
                  <a:outerShdw blurRad="38100" dist="38100" dir="2700000">
                    <a:srgbClr val="000000"/>
                  </a:outerShdw>
                </a:effectLst>
              </a:rPr>
            </a:fld>
            <a:endParaRPr lang="es-ES">
              <a:effectLst>
                <a:outerShdw blurRad="38100" dist="38100" dir="2700000">
                  <a:srgbClr val="000000"/>
                </a:outerShdw>
              </a:effectLst>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AR"/>
          </a:p>
        </p:txBody>
      </p:sp>
      <p:sp>
        <p:nvSpPr>
          <p:cNvPr id="3" name="2 Subtítulo"/>
          <p:cNvSpPr>
            <a:spLocks noGrp="1"/>
          </p:cNvSpPr>
          <p:nvPr>
            <p:ph type="subTitle" idx="1" hasCustomPrompt="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AR"/>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48E839F1-2B15-4F41-9ED4-5BAD8B260A47}" type="slidenum">
              <a:rPr lang="es-ES"/>
            </a:fld>
            <a:endParaRPr lang="es-E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idx="1" hasCustomPrompt="1"/>
          </p:nvPr>
        </p:nvSpPr>
        <p:spPr/>
        <p:txBody>
          <a:bodyPr/>
          <a:lstStyle/>
          <a:p>
            <a:pPr lvl="0"/>
            <a:r>
              <a:rPr lang="es-ES" smtClean="0"/>
              <a:t>Haga clic para modificar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s-AR"/>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7CB7ABF1-24A2-4668-8FAE-1B994C213CBE}" type="slidenum">
              <a:rPr lang="es-ES"/>
            </a:fld>
            <a:endParaRPr lang="es-E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AR"/>
          </a:p>
        </p:txBody>
      </p:sp>
      <p:sp>
        <p:nvSpPr>
          <p:cNvPr id="3" name="2 Marcador de texto"/>
          <p:cNvSpPr>
            <a:spLocks noGrp="1"/>
          </p:cNvSpPr>
          <p:nvPr>
            <p:ph type="body" idx="1" hasCustomPrompt="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endParaRPr lang="es-ES" smtClean="0"/>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DAD28D50-FCC7-42A8-8728-506981690A34}" type="slidenum">
              <a:rPr lang="es-ES"/>
            </a:fld>
            <a:endParaRPr lang="es-E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sz="half" idx="1" hasCustomPrompt="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s-AR"/>
          </a:p>
        </p:txBody>
      </p:sp>
      <p:sp>
        <p:nvSpPr>
          <p:cNvPr id="4" name="3 Marcador de contenido"/>
          <p:cNvSpPr>
            <a:spLocks noGrp="1"/>
          </p:cNvSpPr>
          <p:nvPr>
            <p:ph sz="half" idx="2" hasCustomPrompt="1"/>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s-AR"/>
          </a:p>
        </p:txBody>
      </p:sp>
      <p:sp>
        <p:nvSpPr>
          <p:cNvPr id="5" name="4 Marcador de fecha"/>
          <p:cNvSpPr>
            <a:spLocks noGrp="1"/>
          </p:cNvSpPr>
          <p:nvPr>
            <p:ph type="dt" sz="half" idx="10"/>
          </p:nvPr>
        </p:nvSpPr>
        <p:spPr/>
        <p:txBody>
          <a:bodyPr/>
          <a:lstStyle>
            <a:lvl1pPr>
              <a:defRPr/>
            </a:lvl1pPr>
          </a:lstStyle>
          <a:p>
            <a:endParaRPr lang="es-ES"/>
          </a:p>
        </p:txBody>
      </p:sp>
      <p:sp>
        <p:nvSpPr>
          <p:cNvPr id="6" name="5 Marcador de pie de página"/>
          <p:cNvSpPr>
            <a:spLocks noGrp="1"/>
          </p:cNvSpPr>
          <p:nvPr>
            <p:ph type="ftr" sz="quarter" idx="11"/>
          </p:nvPr>
        </p:nvSpPr>
        <p:spPr/>
        <p:txBody>
          <a:bodyPr/>
          <a:lstStyle>
            <a:lvl1pPr>
              <a:defRPr/>
            </a:lvl1pPr>
          </a:lstStyle>
          <a:p>
            <a:endParaRPr lang="es-ES"/>
          </a:p>
        </p:txBody>
      </p:sp>
      <p:sp>
        <p:nvSpPr>
          <p:cNvPr id="7" name="6 Marcador de número de diapositiva"/>
          <p:cNvSpPr>
            <a:spLocks noGrp="1"/>
          </p:cNvSpPr>
          <p:nvPr>
            <p:ph type="sldNum" sz="quarter" idx="12"/>
          </p:nvPr>
        </p:nvSpPr>
        <p:spPr/>
        <p:txBody>
          <a:bodyPr/>
          <a:lstStyle>
            <a:lvl1pPr>
              <a:defRPr/>
            </a:lvl1pPr>
          </a:lstStyle>
          <a:p>
            <a:fld id="{934DA6F2-8B38-4225-B8CA-40B19F19617C}" type="slidenum">
              <a:rPr lang="es-ES"/>
            </a:fld>
            <a:endParaRPr lang="es-E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AR"/>
          </a:p>
        </p:txBody>
      </p:sp>
      <p:sp>
        <p:nvSpPr>
          <p:cNvPr id="3" name="2 Marcador de texto"/>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endParaRPr lang="es-ES" smtClean="0"/>
          </a:p>
        </p:txBody>
      </p:sp>
      <p:sp>
        <p:nvSpPr>
          <p:cNvPr id="4" name="3 Marcador de contenido"/>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s-AR"/>
          </a:p>
        </p:txBody>
      </p:sp>
      <p:sp>
        <p:nvSpPr>
          <p:cNvPr id="5" name="4 Marcador de texto"/>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endParaRPr lang="es-ES" smtClean="0"/>
          </a:p>
        </p:txBody>
      </p:sp>
      <p:sp>
        <p:nvSpPr>
          <p:cNvPr id="6" name="5 Marcador de contenido"/>
          <p:cNvSpPr>
            <a:spLocks noGrp="1"/>
          </p:cNvSpPr>
          <p:nvPr>
            <p:ph sz="quarter" idx="4" hasCustomPrompt="1"/>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s-AR"/>
          </a:p>
        </p:txBody>
      </p:sp>
      <p:sp>
        <p:nvSpPr>
          <p:cNvPr id="7" name="6 Marcador de fecha"/>
          <p:cNvSpPr>
            <a:spLocks noGrp="1"/>
          </p:cNvSpPr>
          <p:nvPr>
            <p:ph type="dt" sz="half" idx="10"/>
          </p:nvPr>
        </p:nvSpPr>
        <p:spPr/>
        <p:txBody>
          <a:bodyPr/>
          <a:lstStyle>
            <a:lvl1pPr>
              <a:defRPr/>
            </a:lvl1pPr>
          </a:lstStyle>
          <a:p>
            <a:endParaRPr lang="es-ES"/>
          </a:p>
        </p:txBody>
      </p:sp>
      <p:sp>
        <p:nvSpPr>
          <p:cNvPr id="8" name="7 Marcador de pie de página"/>
          <p:cNvSpPr>
            <a:spLocks noGrp="1"/>
          </p:cNvSpPr>
          <p:nvPr>
            <p:ph type="ftr" sz="quarter" idx="11"/>
          </p:nvPr>
        </p:nvSpPr>
        <p:spPr/>
        <p:txBody>
          <a:bodyPr/>
          <a:lstStyle>
            <a:lvl1pPr>
              <a:defRPr/>
            </a:lvl1pPr>
          </a:lstStyle>
          <a:p>
            <a:endParaRPr lang="es-ES"/>
          </a:p>
        </p:txBody>
      </p:sp>
      <p:sp>
        <p:nvSpPr>
          <p:cNvPr id="9" name="8 Marcador de número de diapositiva"/>
          <p:cNvSpPr>
            <a:spLocks noGrp="1"/>
          </p:cNvSpPr>
          <p:nvPr>
            <p:ph type="sldNum" sz="quarter" idx="12"/>
          </p:nvPr>
        </p:nvSpPr>
        <p:spPr/>
        <p:txBody>
          <a:bodyPr/>
          <a:lstStyle>
            <a:lvl1pPr>
              <a:defRPr/>
            </a:lvl1pPr>
          </a:lstStyle>
          <a:p>
            <a:fld id="{6C954291-4C60-41C0-A9ED-08CC0F3B8B1F}" type="slidenum">
              <a:rPr lang="es-ES"/>
            </a:fld>
            <a:endParaRPr lang="es-E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fecha"/>
          <p:cNvSpPr>
            <a:spLocks noGrp="1"/>
          </p:cNvSpPr>
          <p:nvPr>
            <p:ph type="dt" sz="half" idx="10"/>
          </p:nvPr>
        </p:nvSpPr>
        <p:spPr/>
        <p:txBody>
          <a:bodyPr/>
          <a:lstStyle>
            <a:lvl1pPr>
              <a:defRPr/>
            </a:lvl1pPr>
          </a:lstStyle>
          <a:p>
            <a:endParaRPr lang="es-ES"/>
          </a:p>
        </p:txBody>
      </p:sp>
      <p:sp>
        <p:nvSpPr>
          <p:cNvPr id="4" name="3 Marcador de pie de página"/>
          <p:cNvSpPr>
            <a:spLocks noGrp="1"/>
          </p:cNvSpPr>
          <p:nvPr>
            <p:ph type="ftr" sz="quarter" idx="11"/>
          </p:nvPr>
        </p:nvSpPr>
        <p:spPr/>
        <p:txBody>
          <a:bodyPr/>
          <a:lstStyle>
            <a:lvl1pPr>
              <a:defRPr/>
            </a:lvl1pPr>
          </a:lstStyle>
          <a:p>
            <a:endParaRPr lang="es-ES"/>
          </a:p>
        </p:txBody>
      </p:sp>
      <p:sp>
        <p:nvSpPr>
          <p:cNvPr id="5" name="4 Marcador de número de diapositiva"/>
          <p:cNvSpPr>
            <a:spLocks noGrp="1"/>
          </p:cNvSpPr>
          <p:nvPr>
            <p:ph type="sldNum" sz="quarter" idx="12"/>
          </p:nvPr>
        </p:nvSpPr>
        <p:spPr/>
        <p:txBody>
          <a:bodyPr/>
          <a:lstStyle>
            <a:lvl1pPr>
              <a:defRPr/>
            </a:lvl1pPr>
          </a:lstStyle>
          <a:p>
            <a:fld id="{2BF69509-3B92-4E2F-8FD2-A7082903470A}" type="slidenum">
              <a:rPr lang="es-ES"/>
            </a:fld>
            <a:endParaRPr lang="es-E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endParaRPr lang="es-ES"/>
          </a:p>
        </p:txBody>
      </p:sp>
      <p:sp>
        <p:nvSpPr>
          <p:cNvPr id="3" name="2 Marcador de pie de página"/>
          <p:cNvSpPr>
            <a:spLocks noGrp="1"/>
          </p:cNvSpPr>
          <p:nvPr>
            <p:ph type="ftr" sz="quarter" idx="11"/>
          </p:nvPr>
        </p:nvSpPr>
        <p:spPr/>
        <p:txBody>
          <a:bodyPr/>
          <a:lstStyle>
            <a:lvl1pPr>
              <a:defRPr/>
            </a:lvl1pPr>
          </a:lstStyle>
          <a:p>
            <a:endParaRPr lang="es-ES"/>
          </a:p>
        </p:txBody>
      </p:sp>
      <p:sp>
        <p:nvSpPr>
          <p:cNvPr id="4" name="3 Marcador de número de diapositiva"/>
          <p:cNvSpPr>
            <a:spLocks noGrp="1"/>
          </p:cNvSpPr>
          <p:nvPr>
            <p:ph type="sldNum" sz="quarter" idx="12"/>
          </p:nvPr>
        </p:nvSpPr>
        <p:spPr/>
        <p:txBody>
          <a:bodyPr/>
          <a:lstStyle>
            <a:lvl1pPr>
              <a:defRPr/>
            </a:lvl1pPr>
          </a:lstStyle>
          <a:p>
            <a:fld id="{742903B8-DD29-4535-B0D5-598FDFDA658D}" type="slidenum">
              <a:rPr lang="es-ES"/>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CL"/>
          </a:p>
        </p:txBody>
      </p:sp>
      <p:sp>
        <p:nvSpPr>
          <p:cNvPr id="3" name="2 Marcador de texto"/>
          <p:cNvSpPr>
            <a:spLocks noGrp="1"/>
          </p:cNvSpPr>
          <p:nvPr>
            <p:ph type="body" idx="1" hasCustomPrompt="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endParaRPr lang="es-ES" smtClean="0"/>
          </a:p>
        </p:txBody>
      </p:sp>
      <p:sp>
        <p:nvSpPr>
          <p:cNvPr id="4" name="3 Marcador de fecha"/>
          <p:cNvSpPr>
            <a:spLocks noGrp="1"/>
          </p:cNvSpPr>
          <p:nvPr>
            <p:ph type="dt" sz="half" idx="10"/>
          </p:nvPr>
        </p:nvSpPr>
        <p:spPr/>
        <p:txBody>
          <a:bodyPr/>
          <a:lstStyle/>
          <a:p>
            <a:fld id="{0A96EC3A-CDC8-42BB-AF12-9D9161705BC9}" type="datetimeFigureOut">
              <a:rPr lang="es-CL" smtClean="0"/>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F5D20666-5EE5-45E5-9F96-36172D8B9128}" type="slidenum">
              <a:rPr lang="es-CL" smtClean="0"/>
            </a:fld>
            <a:endParaRPr lang="es-CL"/>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AR"/>
          </a:p>
        </p:txBody>
      </p:sp>
      <p:sp>
        <p:nvSpPr>
          <p:cNvPr id="3" name="2 Marcador de contenido"/>
          <p:cNvSpPr>
            <a:spLocks noGrp="1"/>
          </p:cNvSpPr>
          <p:nvPr>
            <p:ph idx="1" hasCustomPrompt="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s-AR"/>
          </a:p>
        </p:txBody>
      </p:sp>
      <p:sp>
        <p:nvSpPr>
          <p:cNvPr id="4" name="3 Marcador de texto"/>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endParaRPr lang="es-ES" smtClean="0"/>
          </a:p>
        </p:txBody>
      </p:sp>
      <p:sp>
        <p:nvSpPr>
          <p:cNvPr id="5" name="4 Marcador de fecha"/>
          <p:cNvSpPr>
            <a:spLocks noGrp="1"/>
          </p:cNvSpPr>
          <p:nvPr>
            <p:ph type="dt" sz="half" idx="10"/>
          </p:nvPr>
        </p:nvSpPr>
        <p:spPr/>
        <p:txBody>
          <a:bodyPr/>
          <a:lstStyle>
            <a:lvl1pPr>
              <a:defRPr/>
            </a:lvl1pPr>
          </a:lstStyle>
          <a:p>
            <a:endParaRPr lang="es-ES"/>
          </a:p>
        </p:txBody>
      </p:sp>
      <p:sp>
        <p:nvSpPr>
          <p:cNvPr id="6" name="5 Marcador de pie de página"/>
          <p:cNvSpPr>
            <a:spLocks noGrp="1"/>
          </p:cNvSpPr>
          <p:nvPr>
            <p:ph type="ftr" sz="quarter" idx="11"/>
          </p:nvPr>
        </p:nvSpPr>
        <p:spPr/>
        <p:txBody>
          <a:bodyPr/>
          <a:lstStyle>
            <a:lvl1pPr>
              <a:defRPr/>
            </a:lvl1pPr>
          </a:lstStyle>
          <a:p>
            <a:endParaRPr lang="es-ES"/>
          </a:p>
        </p:txBody>
      </p:sp>
      <p:sp>
        <p:nvSpPr>
          <p:cNvPr id="7" name="6 Marcador de número de diapositiva"/>
          <p:cNvSpPr>
            <a:spLocks noGrp="1"/>
          </p:cNvSpPr>
          <p:nvPr>
            <p:ph type="sldNum" sz="quarter" idx="12"/>
          </p:nvPr>
        </p:nvSpPr>
        <p:spPr/>
        <p:txBody>
          <a:bodyPr/>
          <a:lstStyle>
            <a:lvl1pPr>
              <a:defRPr/>
            </a:lvl1pPr>
          </a:lstStyle>
          <a:p>
            <a:fld id="{851B6FA2-09A8-4472-8C0F-011EEAF173C7}" type="slidenum">
              <a:rPr lang="es-ES"/>
            </a:fld>
            <a:endParaRPr lang="es-E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3 Marcador de texto"/>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endParaRPr lang="es-ES" smtClean="0"/>
          </a:p>
        </p:txBody>
      </p:sp>
      <p:sp>
        <p:nvSpPr>
          <p:cNvPr id="5" name="4 Marcador de fecha"/>
          <p:cNvSpPr>
            <a:spLocks noGrp="1"/>
          </p:cNvSpPr>
          <p:nvPr>
            <p:ph type="dt" sz="half" idx="10"/>
          </p:nvPr>
        </p:nvSpPr>
        <p:spPr/>
        <p:txBody>
          <a:bodyPr/>
          <a:lstStyle>
            <a:lvl1pPr>
              <a:defRPr/>
            </a:lvl1pPr>
          </a:lstStyle>
          <a:p>
            <a:endParaRPr lang="es-ES"/>
          </a:p>
        </p:txBody>
      </p:sp>
      <p:sp>
        <p:nvSpPr>
          <p:cNvPr id="6" name="5 Marcador de pie de página"/>
          <p:cNvSpPr>
            <a:spLocks noGrp="1"/>
          </p:cNvSpPr>
          <p:nvPr>
            <p:ph type="ftr" sz="quarter" idx="11"/>
          </p:nvPr>
        </p:nvSpPr>
        <p:spPr/>
        <p:txBody>
          <a:bodyPr/>
          <a:lstStyle>
            <a:lvl1pPr>
              <a:defRPr/>
            </a:lvl1pPr>
          </a:lstStyle>
          <a:p>
            <a:endParaRPr lang="es-ES"/>
          </a:p>
        </p:txBody>
      </p:sp>
      <p:sp>
        <p:nvSpPr>
          <p:cNvPr id="7" name="6 Marcador de número de diapositiva"/>
          <p:cNvSpPr>
            <a:spLocks noGrp="1"/>
          </p:cNvSpPr>
          <p:nvPr>
            <p:ph type="sldNum" sz="quarter" idx="12"/>
          </p:nvPr>
        </p:nvSpPr>
        <p:spPr/>
        <p:txBody>
          <a:bodyPr/>
          <a:lstStyle>
            <a:lvl1pPr>
              <a:defRPr/>
            </a:lvl1pPr>
          </a:lstStyle>
          <a:p>
            <a:fld id="{137C8FED-3A54-4368-9067-2FB6E91957EC}" type="slidenum">
              <a:rPr lang="es-ES"/>
            </a:fld>
            <a:endParaRPr lang="es-E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texto vertical"/>
          <p:cNvSpPr>
            <a:spLocks noGrp="1"/>
          </p:cNvSpPr>
          <p:nvPr>
            <p:ph type="body" orient="vert" idx="1" hasCustomPrompt="1"/>
          </p:nvPr>
        </p:nvSpPr>
        <p:spPr/>
        <p:txBody>
          <a:bodyPr vert="eaVert"/>
          <a:lstStyle/>
          <a:p>
            <a:pPr lvl="0"/>
            <a:r>
              <a:rPr lang="es-ES" smtClean="0"/>
              <a:t>Haga clic para modificar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s-AR"/>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9DB707DA-94E6-4666-BB2C-ECEEAF8FC60B}" type="slidenum">
              <a:rPr lang="es-ES"/>
            </a:fld>
            <a:endParaRPr lang="es-E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AR"/>
          </a:p>
        </p:txBody>
      </p:sp>
      <p:sp>
        <p:nvSpPr>
          <p:cNvPr id="3" name="2 Marcador de texto vertical"/>
          <p:cNvSpPr>
            <a:spLocks noGrp="1"/>
          </p:cNvSpPr>
          <p:nvPr>
            <p:ph type="body" orient="vert" idx="1" hasCustomPrompt="1"/>
          </p:nvPr>
        </p:nvSpPr>
        <p:spPr>
          <a:xfrm>
            <a:off x="457200" y="274638"/>
            <a:ext cx="6019800" cy="5851525"/>
          </a:xfrm>
        </p:spPr>
        <p:txBody>
          <a:bodyPr vert="eaVert"/>
          <a:lstStyle/>
          <a:p>
            <a:pPr lvl="0"/>
            <a:r>
              <a:rPr lang="es-ES" smtClean="0"/>
              <a:t>Haga clic para modificar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s-AR"/>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F205AA3C-9A83-4BFA-99BB-2FFD0B82D49A}" type="slidenum">
              <a:rPr lang="es-ES"/>
            </a:fld>
            <a:endParaRPr lang="es-E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showMasterPhAnim="0" showMasterSp="0">
  <p:cSld name="Title Slide">
    <p:bg>
      <p:bgPr>
        <a:solidFill>
          <a:schemeClr val="bg1"/>
        </a:solidFill>
        <a:effectLst/>
      </p:bgPr>
    </p:bg>
    <p:spTree>
      <p:nvGrpSpPr>
        <p:cNvPr id="1" name=""/>
        <p:cNvGrpSpPr/>
        <p:nvPr/>
      </p:nvGrpSpPr>
      <p:grpSpPr/>
      <p:grpSp>
        <p:nvGrpSpPr>
          <p:cNvPr id="18434" name="Group 18433"/>
          <p:cNvGrpSpPr/>
          <p:nvPr/>
        </p:nvGrpSpPr>
        <p:grpSpPr>
          <a:xfrm>
            <a:off x="0" y="0"/>
            <a:ext cx="8458200" cy="5943600"/>
            <a:chOff x="0" y="0"/>
            <a:chExt cx="5328" cy="3744"/>
          </a:xfrm>
        </p:grpSpPr>
        <p:sp>
          <p:nvSpPr>
            <p:cNvPr id="18435" name="Freeform 18434"/>
            <p:cNvSpPr/>
            <p:nvPr/>
          </p:nvSpPr>
          <p:spPr>
            <a:xfrm>
              <a:off x="0" y="1440"/>
              <a:ext cx="5155" cy="2304"/>
            </a:xfrm>
            <a:custGeom>
              <a:avLst/>
              <a:gdLst/>
              <a:ahLst/>
              <a:cxnLst/>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alpha val="100000"/>
                  </a:schemeClr>
                </a:gs>
              </a:gsLst>
              <a:lin ang="0" scaled="1"/>
              <a:tileRect/>
            </a:gradFill>
            <a:ln w="9525">
              <a:noFill/>
            </a:ln>
          </p:spPr>
          <p:txBody>
            <a:bodyPr/>
            <a:p>
              <a:endParaRPr lang="en-US"/>
            </a:p>
          </p:txBody>
        </p:sp>
        <p:sp>
          <p:nvSpPr>
            <p:cNvPr id="18436" name="Freeform 18435"/>
            <p:cNvSpPr/>
            <p:nvPr/>
          </p:nvSpPr>
          <p:spPr>
            <a:xfrm>
              <a:off x="0" y="0"/>
              <a:ext cx="5328" cy="3689"/>
            </a:xfrm>
            <a:custGeom>
              <a:avLst/>
              <a:gdLst/>
              <a:ahLst/>
              <a:cxnLst/>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tileRect/>
            </a:gradFill>
            <a:ln w="9525">
              <a:noFill/>
            </a:ln>
          </p:spPr>
          <p:txBody>
            <a:bodyPr/>
            <a:p>
              <a:endParaRPr lang="en-US"/>
            </a:p>
          </p:txBody>
        </p:sp>
      </p:grpSp>
      <p:sp>
        <p:nvSpPr>
          <p:cNvPr id="18437" name="Subtitle 18436"/>
          <p:cNvSpPr>
            <a:spLocks noGrp="1"/>
          </p:cNvSpPr>
          <p:nvPr>
            <p:ph type="subTitle" sz="quarter" idx="1" hasCustomPrompt="1"/>
          </p:nvPr>
        </p:nvSpPr>
        <p:spPr>
          <a:xfrm>
            <a:off x="1371600" y="3886200"/>
            <a:ext cx="6400800" cy="1752600"/>
          </a:xfrm>
          <a:prstGeom prst="rect">
            <a:avLst/>
          </a:prstGeom>
          <a:noFill/>
          <a:ln w="9525">
            <a:noFill/>
          </a:ln>
        </p:spPr>
        <p:txBody>
          <a:bodyPr anchor="t" anchorCtr="0"/>
          <a:lstStyle>
            <a:lvl1pPr marL="0" lvl="0" indent="0" algn="ctr">
              <a:buClr>
                <a:schemeClr val="hlink"/>
              </a:buClr>
              <a:buSzPct val="80000"/>
              <a:buFont typeface="Wingdings" panose="05000000000000000000" pitchFamily="2" charset="2"/>
              <a:buNone/>
              <a:defRPr/>
            </a:lvl1pPr>
            <a:lvl2pPr marL="457200" lvl="1" indent="0" algn="ctr">
              <a:buClr>
                <a:schemeClr val="tx1"/>
              </a:buClr>
              <a:buSzTx/>
              <a:buFontTx/>
              <a:buNone/>
              <a:defRPr/>
            </a:lvl2pPr>
            <a:lvl3pPr marL="914400" lvl="2" indent="0" algn="ctr">
              <a:buClr>
                <a:schemeClr val="hlink"/>
              </a:buClr>
              <a:buSzTx/>
              <a:buFont typeface="Wingdings" panose="05000000000000000000" pitchFamily="2" charset="2"/>
              <a:buNone/>
              <a:defRPr/>
            </a:lvl3pPr>
            <a:lvl4pPr marL="1371600" lvl="3" indent="0" algn="ctr">
              <a:buClrTx/>
              <a:buSzTx/>
              <a:buFontTx/>
              <a:buNone/>
              <a:defRPr/>
            </a:lvl4pPr>
            <a:lvl5pPr marL="1828800" lvl="4" indent="0" algn="ctr">
              <a:buClr>
                <a:schemeClr val="hlink"/>
              </a:buClr>
              <a:buSzTx/>
              <a:buFont typeface="Wingdings" panose="05000000000000000000" pitchFamily="2" charset="2"/>
              <a:buNone/>
              <a:defRPr/>
            </a:lvl5pPr>
          </a:lstStyle>
          <a:p>
            <a:pPr lvl="0"/>
            <a:r>
              <a:rPr dirty="0"/>
              <a:t>Haga clic para modificar el estilo de subtítulo del patrón</a:t>
            </a:r>
            <a:endParaRPr dirty="0"/>
          </a:p>
        </p:txBody>
      </p:sp>
      <p:sp>
        <p:nvSpPr>
          <p:cNvPr id="18438" name="Date Placeholder 18437"/>
          <p:cNvSpPr>
            <a:spLocks noGrp="1"/>
          </p:cNvSpPr>
          <p:nvPr>
            <p:ph type="dt" sz="quarter" idx="2"/>
          </p:nvPr>
        </p:nvSpPr>
        <p:spPr>
          <a:xfrm>
            <a:off x="457200" y="6248400"/>
            <a:ext cx="2133600" cy="457200"/>
          </a:xfrm>
          <a:prstGeom prst="rect">
            <a:avLst/>
          </a:prstGeom>
          <a:noFill/>
          <a:ln w="9525">
            <a:noFill/>
          </a:ln>
        </p:spPr>
        <p:txBody>
          <a:bodyPr anchor="b" anchorCtr="0"/>
          <a:lstStyle>
            <a:lvl1pPr>
              <a:defRPr sz="1200">
                <a:latin typeface="Tahoma" panose="020B0604030504040204" pitchFamily="34" charset="0"/>
              </a:defRPr>
            </a:lvl1pPr>
          </a:lstStyle>
          <a:p>
            <a:endParaRPr lang="es-ES">
              <a:effectLst>
                <a:outerShdw blurRad="38100" dist="38100" dir="2700000">
                  <a:srgbClr val="000000"/>
                </a:outerShdw>
              </a:effectLst>
            </a:endParaRPr>
          </a:p>
        </p:txBody>
      </p:sp>
      <p:sp>
        <p:nvSpPr>
          <p:cNvPr id="18439" name="Footer Placeholder 18438"/>
          <p:cNvSpPr>
            <a:spLocks noGrp="1"/>
          </p:cNvSpPr>
          <p:nvPr>
            <p:ph type="ftr" sz="quarter" idx="3"/>
          </p:nvPr>
        </p:nvSpPr>
        <p:spPr>
          <a:xfrm>
            <a:off x="3124200" y="6248400"/>
            <a:ext cx="2895600" cy="457200"/>
          </a:xfrm>
          <a:prstGeom prst="rect">
            <a:avLst/>
          </a:prstGeom>
          <a:noFill/>
          <a:ln w="9525">
            <a:noFill/>
          </a:ln>
        </p:spPr>
        <p:txBody>
          <a:bodyPr anchor="b" anchorCtr="0"/>
          <a:lstStyle>
            <a:lvl1pPr algn="ctr">
              <a:defRPr sz="1200">
                <a:latin typeface="Tahoma" panose="020B0604030504040204" pitchFamily="34" charset="0"/>
              </a:defRPr>
            </a:lvl1pPr>
          </a:lstStyle>
          <a:p>
            <a:endParaRPr lang="es-ES">
              <a:effectLst>
                <a:outerShdw blurRad="38100" dist="38100" dir="2700000">
                  <a:srgbClr val="000000"/>
                </a:outerShdw>
              </a:effectLst>
            </a:endParaRPr>
          </a:p>
        </p:txBody>
      </p:sp>
      <p:sp>
        <p:nvSpPr>
          <p:cNvPr id="18440" name="Slide Number Placeholder 18439"/>
          <p:cNvSpPr>
            <a:spLocks noGrp="1"/>
          </p:cNvSpPr>
          <p:nvPr>
            <p:ph type="sldNum" sz="quarter" idx="4"/>
          </p:nvPr>
        </p:nvSpPr>
        <p:spPr>
          <a:xfrm>
            <a:off x="6553200" y="6248400"/>
            <a:ext cx="2133600" cy="457200"/>
          </a:xfrm>
          <a:prstGeom prst="rect">
            <a:avLst/>
          </a:prstGeom>
          <a:noFill/>
          <a:ln w="9525">
            <a:noFill/>
          </a:ln>
        </p:spPr>
        <p:txBody>
          <a:bodyPr anchor="b" anchorCtr="0"/>
          <a:lstStyle>
            <a:lvl1pPr algn="r">
              <a:defRPr sz="1200">
                <a:latin typeface="Tahoma" panose="020B0604030504040204" pitchFamily="34" charset="0"/>
              </a:defRPr>
            </a:lvl1pPr>
          </a:lstStyle>
          <a:p>
            <a:fld id="{9A0DB2DC-4C9A-4742-B13C-FB6460FD3503}" type="slidenum">
              <a:rPr lang="es-ES">
                <a:effectLst>
                  <a:outerShdw blurRad="38100" dist="38100" dir="2700000">
                    <a:srgbClr val="000000"/>
                  </a:outerShdw>
                </a:effectLst>
              </a:rPr>
            </a:fld>
            <a:endParaRPr lang="es-ES">
              <a:effectLst>
                <a:outerShdw blurRad="38100" dist="38100" dir="2700000">
                  <a:srgbClr val="000000"/>
                </a:outerShdw>
              </a:effectLst>
            </a:endParaRPr>
          </a:p>
        </p:txBody>
      </p:sp>
      <p:sp>
        <p:nvSpPr>
          <p:cNvPr id="18441" name="Title 18440"/>
          <p:cNvSpPr>
            <a:spLocks noGrp="1"/>
          </p:cNvSpPr>
          <p:nvPr>
            <p:ph type="ctrTitle" sz="quarter" hasCustomPrompt="1"/>
          </p:nvPr>
        </p:nvSpPr>
        <p:spPr>
          <a:xfrm>
            <a:off x="685800" y="1768475"/>
            <a:ext cx="7772400" cy="1736725"/>
          </a:xfrm>
          <a:prstGeom prst="rect">
            <a:avLst/>
          </a:prstGeom>
          <a:noFill/>
          <a:ln w="9525">
            <a:noFill/>
          </a:ln>
        </p:spPr>
        <p:txBody>
          <a:bodyPr anchor="b" anchorCtr="1"/>
          <a:lstStyle>
            <a:lvl1pPr lvl="0">
              <a:buClrTx/>
              <a:buSzTx/>
              <a:buFontTx/>
              <a:defRPr sz="5400"/>
            </a:lvl1pPr>
          </a:lstStyle>
          <a:p>
            <a:pPr lvl="0"/>
            <a:r>
              <a:rPr dirty="0"/>
              <a:t>Haga clic para cambiar el estilo de título	</a:t>
            </a:r>
            <a:endParaRPr dirty="0"/>
          </a:p>
        </p:txBody>
      </p:sp>
    </p:spTree>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pPr lvl="0"/>
            <a:endParaRPr lang="es-ES">
              <a:effectLst>
                <a:outerShdw blurRad="38100" dist="38100" dir="2700000">
                  <a:srgbClr val="000000"/>
                </a:outerShdw>
              </a:effectLst>
            </a:endParaRPr>
          </a:p>
        </p:txBody>
      </p:sp>
      <p:sp>
        <p:nvSpPr>
          <p:cNvPr id="5" name="Footer Placeholder 4"/>
          <p:cNvSpPr>
            <a:spLocks noGrp="1"/>
          </p:cNvSpPr>
          <p:nvPr>
            <p:ph type="ftr" sz="quarter" idx="11"/>
          </p:nvPr>
        </p:nvSpPr>
        <p:spPr/>
        <p:txBody>
          <a:bodyPr/>
          <a:lstStyle/>
          <a:p>
            <a:pPr lvl="0"/>
            <a:endParaRPr lang="es-ES">
              <a:effectLst>
                <a:outerShdw blurRad="38100" dist="38100" dir="2700000">
                  <a:srgbClr val="000000"/>
                </a:outerShdw>
              </a:effectLst>
            </a:endParaRPr>
          </a:p>
        </p:txBody>
      </p:sp>
      <p:sp>
        <p:nvSpPr>
          <p:cNvPr id="6" name="Slide Number Placeholder 5"/>
          <p:cNvSpPr>
            <a:spLocks noGrp="1"/>
          </p:cNvSpPr>
          <p:nvPr>
            <p:ph type="sldNum" sz="quarter" idx="12"/>
          </p:nvPr>
        </p:nvSpPr>
        <p:spPr/>
        <p:txBody>
          <a:bodyPr/>
          <a:lstStyle/>
          <a:p>
            <a:pPr lvl="0"/>
            <a:fld id="{9A0DB2DC-4C9A-4742-B13C-FB6460FD3503}" type="slidenum">
              <a:rPr lang="es-ES">
                <a:effectLst>
                  <a:outerShdw blurRad="38100" dist="38100" dir="2700000">
                    <a:srgbClr val="000000"/>
                  </a:outerShdw>
                </a:effectLst>
              </a:rPr>
            </a:fld>
            <a:endParaRPr lang="es-ES">
              <a:effectLst>
                <a:outerShdw blurRad="38100" dist="38100" dir="2700000">
                  <a:srgbClr val="000000"/>
                </a:outerShdw>
              </a:effectLst>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pPr lvl="0"/>
            <a:endParaRPr lang="es-ES">
              <a:effectLst>
                <a:outerShdw blurRad="38100" dist="38100" dir="2700000">
                  <a:srgbClr val="000000"/>
                </a:outerShdw>
              </a:effectLst>
            </a:endParaRPr>
          </a:p>
        </p:txBody>
      </p:sp>
      <p:sp>
        <p:nvSpPr>
          <p:cNvPr id="5" name="Footer Placeholder 4"/>
          <p:cNvSpPr>
            <a:spLocks noGrp="1"/>
          </p:cNvSpPr>
          <p:nvPr>
            <p:ph type="ftr" sz="quarter" idx="11"/>
          </p:nvPr>
        </p:nvSpPr>
        <p:spPr/>
        <p:txBody>
          <a:bodyPr/>
          <a:lstStyle/>
          <a:p>
            <a:pPr lvl="0"/>
            <a:endParaRPr lang="es-ES">
              <a:effectLst>
                <a:outerShdw blurRad="38100" dist="38100" dir="2700000">
                  <a:srgbClr val="000000"/>
                </a:outerShdw>
              </a:effectLst>
            </a:endParaRPr>
          </a:p>
        </p:txBody>
      </p:sp>
      <p:sp>
        <p:nvSpPr>
          <p:cNvPr id="6" name="Slide Number Placeholder 5"/>
          <p:cNvSpPr>
            <a:spLocks noGrp="1"/>
          </p:cNvSpPr>
          <p:nvPr>
            <p:ph type="sldNum" sz="quarter" idx="12"/>
          </p:nvPr>
        </p:nvSpPr>
        <p:spPr/>
        <p:txBody>
          <a:bodyPr/>
          <a:lstStyle/>
          <a:p>
            <a:pPr lvl="0"/>
            <a:fld id="{9A0DB2DC-4C9A-4742-B13C-FB6460FD3503}" type="slidenum">
              <a:rPr lang="es-ES">
                <a:effectLst>
                  <a:outerShdw blurRad="38100" dist="38100" dir="2700000">
                    <a:srgbClr val="000000"/>
                  </a:outerShdw>
                </a:effectLst>
              </a:rPr>
            </a:fld>
            <a:endParaRPr lang="es-ES">
              <a:effectLst>
                <a:outerShdw blurRad="38100" dist="38100" dir="2700000">
                  <a:srgbClr val="000000"/>
                </a:outerShdw>
              </a:effectLst>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2504" cy="449580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54296" y="1600200"/>
            <a:ext cx="4032504" cy="449580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pPr lvl="0"/>
            <a:endParaRPr lang="es-ES">
              <a:effectLst>
                <a:outerShdw blurRad="38100" dist="38100" dir="2700000">
                  <a:srgbClr val="000000"/>
                </a:outerShdw>
              </a:effectLst>
            </a:endParaRPr>
          </a:p>
        </p:txBody>
      </p:sp>
      <p:sp>
        <p:nvSpPr>
          <p:cNvPr id="6" name="Footer Placeholder 5"/>
          <p:cNvSpPr>
            <a:spLocks noGrp="1"/>
          </p:cNvSpPr>
          <p:nvPr>
            <p:ph type="ftr" sz="quarter" idx="11"/>
          </p:nvPr>
        </p:nvSpPr>
        <p:spPr/>
        <p:txBody>
          <a:bodyPr/>
          <a:lstStyle/>
          <a:p>
            <a:pPr lvl="0"/>
            <a:endParaRPr lang="es-ES">
              <a:effectLst>
                <a:outerShdw blurRad="38100" dist="38100" dir="2700000">
                  <a:srgbClr val="000000"/>
                </a:outerShdw>
              </a:effectLst>
            </a:endParaRPr>
          </a:p>
        </p:txBody>
      </p:sp>
      <p:sp>
        <p:nvSpPr>
          <p:cNvPr id="7" name="Slide Number Placeholder 6"/>
          <p:cNvSpPr>
            <a:spLocks noGrp="1"/>
          </p:cNvSpPr>
          <p:nvPr>
            <p:ph type="sldNum" sz="quarter" idx="12"/>
          </p:nvPr>
        </p:nvSpPr>
        <p:spPr/>
        <p:txBody>
          <a:bodyPr/>
          <a:lstStyle/>
          <a:p>
            <a:pPr lvl="0"/>
            <a:fld id="{9A0DB2DC-4C9A-4742-B13C-FB6460FD3503}" type="slidenum">
              <a:rPr lang="es-ES">
                <a:effectLst>
                  <a:outerShdw blurRad="38100" dist="38100" dir="2700000">
                    <a:srgbClr val="000000"/>
                  </a:outerShdw>
                </a:effectLst>
              </a:rPr>
            </a:fld>
            <a:endParaRPr lang="es-ES">
              <a:effectLst>
                <a:outerShdw blurRad="38100" dist="38100" dir="2700000">
                  <a:srgbClr val="000000"/>
                </a:outerShdw>
              </a:effectLst>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1"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629841" y="2505075"/>
            <a:ext cx="3868340"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pPr lvl="0"/>
            <a:endParaRPr lang="es-ES">
              <a:effectLst>
                <a:outerShdw blurRad="38100" dist="38100" dir="2700000">
                  <a:srgbClr val="000000"/>
                </a:outerShdw>
              </a:effectLst>
            </a:endParaRPr>
          </a:p>
        </p:txBody>
      </p:sp>
      <p:sp>
        <p:nvSpPr>
          <p:cNvPr id="8" name="Footer Placeholder 7"/>
          <p:cNvSpPr>
            <a:spLocks noGrp="1"/>
          </p:cNvSpPr>
          <p:nvPr>
            <p:ph type="ftr" sz="quarter" idx="11"/>
          </p:nvPr>
        </p:nvSpPr>
        <p:spPr/>
        <p:txBody>
          <a:bodyPr/>
          <a:lstStyle/>
          <a:p>
            <a:pPr lvl="0"/>
            <a:endParaRPr lang="es-ES">
              <a:effectLst>
                <a:outerShdw blurRad="38100" dist="38100" dir="2700000">
                  <a:srgbClr val="000000"/>
                </a:outerShdw>
              </a:effectLst>
            </a:endParaRPr>
          </a:p>
        </p:txBody>
      </p:sp>
      <p:sp>
        <p:nvSpPr>
          <p:cNvPr id="9" name="Slide Number Placeholder 8"/>
          <p:cNvSpPr>
            <a:spLocks noGrp="1"/>
          </p:cNvSpPr>
          <p:nvPr>
            <p:ph type="sldNum" sz="quarter" idx="12"/>
          </p:nvPr>
        </p:nvSpPr>
        <p:spPr/>
        <p:txBody>
          <a:bodyPr/>
          <a:lstStyle/>
          <a:p>
            <a:pPr lvl="0"/>
            <a:fld id="{9A0DB2DC-4C9A-4742-B13C-FB6460FD3503}" type="slidenum">
              <a:rPr lang="es-ES">
                <a:effectLst>
                  <a:outerShdw blurRad="38100" dist="38100" dir="2700000">
                    <a:srgbClr val="000000"/>
                  </a:outerShdw>
                </a:effectLst>
              </a:rPr>
            </a:fld>
            <a:endParaRPr lang="es-ES">
              <a:effectLst>
                <a:outerShdw blurRad="38100" dist="38100" dir="2700000">
                  <a:srgbClr val="000000"/>
                </a:outerShdw>
              </a:effectLst>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lvl="0"/>
            <a:endParaRPr lang="es-ES">
              <a:effectLst>
                <a:outerShdw blurRad="38100" dist="38100" dir="2700000">
                  <a:srgbClr val="000000"/>
                </a:outerShdw>
              </a:effectLst>
            </a:endParaRPr>
          </a:p>
        </p:txBody>
      </p:sp>
      <p:sp>
        <p:nvSpPr>
          <p:cNvPr id="4" name="Footer Placeholder 3"/>
          <p:cNvSpPr>
            <a:spLocks noGrp="1"/>
          </p:cNvSpPr>
          <p:nvPr>
            <p:ph type="ftr" sz="quarter" idx="11"/>
          </p:nvPr>
        </p:nvSpPr>
        <p:spPr/>
        <p:txBody>
          <a:bodyPr/>
          <a:lstStyle/>
          <a:p>
            <a:pPr lvl="0"/>
            <a:endParaRPr lang="es-ES">
              <a:effectLst>
                <a:outerShdw blurRad="38100" dist="38100" dir="2700000">
                  <a:srgbClr val="000000"/>
                </a:outerShdw>
              </a:effectLst>
            </a:endParaRPr>
          </a:p>
        </p:txBody>
      </p:sp>
      <p:sp>
        <p:nvSpPr>
          <p:cNvPr id="5" name="Slide Number Placeholder 4"/>
          <p:cNvSpPr>
            <a:spLocks noGrp="1"/>
          </p:cNvSpPr>
          <p:nvPr>
            <p:ph type="sldNum" sz="quarter" idx="12"/>
          </p:nvPr>
        </p:nvSpPr>
        <p:spPr/>
        <p:txBody>
          <a:bodyPr/>
          <a:lstStyle/>
          <a:p>
            <a:pPr lvl="0"/>
            <a:fld id="{9A0DB2DC-4C9A-4742-B13C-FB6460FD3503}" type="slidenum">
              <a:rPr lang="es-ES">
                <a:effectLst>
                  <a:outerShdw blurRad="38100" dist="38100" dir="2700000">
                    <a:srgbClr val="000000"/>
                  </a:outerShdw>
                </a:effectLst>
              </a:rPr>
            </a:fld>
            <a:endParaRPr lang="es-ES">
              <a:effectLst>
                <a:outerShdw blurRad="38100" dist="38100" dir="2700000">
                  <a:srgbClr val="000000"/>
                </a:outerShdw>
              </a:effectLs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contenido"/>
          <p:cNvSpPr>
            <a:spLocks noGrp="1"/>
          </p:cNvSpPr>
          <p:nvPr>
            <p:ph sz="half" idx="1" hasCustomPrompt="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s-CL"/>
          </a:p>
        </p:txBody>
      </p:sp>
      <p:sp>
        <p:nvSpPr>
          <p:cNvPr id="4" name="3 Marcador de contenido"/>
          <p:cNvSpPr>
            <a:spLocks noGrp="1"/>
          </p:cNvSpPr>
          <p:nvPr>
            <p:ph sz="half" idx="2" hasCustomPrompt="1"/>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s-CL"/>
          </a:p>
        </p:txBody>
      </p:sp>
      <p:sp>
        <p:nvSpPr>
          <p:cNvPr id="5" name="4 Marcador de fecha"/>
          <p:cNvSpPr>
            <a:spLocks noGrp="1"/>
          </p:cNvSpPr>
          <p:nvPr>
            <p:ph type="dt" sz="half" idx="10"/>
          </p:nvPr>
        </p:nvSpPr>
        <p:spPr/>
        <p:txBody>
          <a:bodyPr/>
          <a:lstStyle/>
          <a:p>
            <a:fld id="{0A96EC3A-CDC8-42BB-AF12-9D9161705BC9}" type="datetimeFigureOut">
              <a:rPr lang="es-CL" smtClean="0"/>
            </a:fld>
            <a:endParaRPr lang="es-CL"/>
          </a:p>
        </p:txBody>
      </p:sp>
      <p:sp>
        <p:nvSpPr>
          <p:cNvPr id="6" name="5 Marcador de pie de página"/>
          <p:cNvSpPr>
            <a:spLocks noGrp="1"/>
          </p:cNvSpPr>
          <p:nvPr>
            <p:ph type="ftr" sz="quarter" idx="11"/>
          </p:nvPr>
        </p:nvSpPr>
        <p:spPr/>
        <p:txBody>
          <a:bodyPr/>
          <a:lstStyle/>
          <a:p>
            <a:endParaRPr lang="es-CL"/>
          </a:p>
        </p:txBody>
      </p:sp>
      <p:sp>
        <p:nvSpPr>
          <p:cNvPr id="7" name="6 Marcador de número de diapositiva"/>
          <p:cNvSpPr>
            <a:spLocks noGrp="1"/>
          </p:cNvSpPr>
          <p:nvPr>
            <p:ph type="sldNum" sz="quarter" idx="12"/>
          </p:nvPr>
        </p:nvSpPr>
        <p:spPr/>
        <p:txBody>
          <a:bodyPr/>
          <a:lstStyle/>
          <a:p>
            <a:fld id="{F5D20666-5EE5-45E5-9F96-36172D8B9128}" type="slidenum">
              <a:rPr lang="es-CL" smtClean="0"/>
            </a:fld>
            <a:endParaRPr lang="es-CL"/>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s-ES">
              <a:effectLst>
                <a:outerShdw blurRad="38100" dist="38100" dir="2700000">
                  <a:srgbClr val="000000"/>
                </a:outerShdw>
              </a:effectLst>
            </a:endParaRPr>
          </a:p>
        </p:txBody>
      </p:sp>
      <p:sp>
        <p:nvSpPr>
          <p:cNvPr id="3" name="Footer Placeholder 2"/>
          <p:cNvSpPr>
            <a:spLocks noGrp="1"/>
          </p:cNvSpPr>
          <p:nvPr>
            <p:ph type="ftr" sz="quarter" idx="11"/>
          </p:nvPr>
        </p:nvSpPr>
        <p:spPr/>
        <p:txBody>
          <a:bodyPr/>
          <a:lstStyle/>
          <a:p>
            <a:pPr lvl="0"/>
            <a:endParaRPr lang="es-ES">
              <a:effectLst>
                <a:outerShdw blurRad="38100" dist="38100" dir="2700000">
                  <a:srgbClr val="000000"/>
                </a:outerShdw>
              </a:effectLst>
            </a:endParaRPr>
          </a:p>
        </p:txBody>
      </p:sp>
      <p:sp>
        <p:nvSpPr>
          <p:cNvPr id="4" name="Slide Number Placeholder 3"/>
          <p:cNvSpPr>
            <a:spLocks noGrp="1"/>
          </p:cNvSpPr>
          <p:nvPr>
            <p:ph type="sldNum" sz="quarter" idx="12"/>
          </p:nvPr>
        </p:nvSpPr>
        <p:spPr/>
        <p:txBody>
          <a:bodyPr/>
          <a:lstStyle/>
          <a:p>
            <a:pPr lvl="0"/>
            <a:fld id="{9A0DB2DC-4C9A-4742-B13C-FB6460FD3503}" type="slidenum">
              <a:rPr lang="es-ES">
                <a:effectLst>
                  <a:outerShdw blurRad="38100" dist="38100" dir="2700000">
                    <a:srgbClr val="000000"/>
                  </a:outerShdw>
                </a:effectLst>
              </a:rPr>
            </a:fld>
            <a:endParaRPr lang="es-ES">
              <a:effectLst>
                <a:outerShdw blurRad="38100" dist="38100" dir="2700000">
                  <a:srgbClr val="000000"/>
                </a:outerShdw>
              </a:effectLst>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pPr lvl="0"/>
            <a:endParaRPr lang="es-ES">
              <a:effectLst>
                <a:outerShdw blurRad="38100" dist="38100" dir="2700000">
                  <a:srgbClr val="000000"/>
                </a:outerShdw>
              </a:effectLst>
            </a:endParaRPr>
          </a:p>
        </p:txBody>
      </p:sp>
      <p:sp>
        <p:nvSpPr>
          <p:cNvPr id="6" name="Footer Placeholder 5"/>
          <p:cNvSpPr>
            <a:spLocks noGrp="1"/>
          </p:cNvSpPr>
          <p:nvPr>
            <p:ph type="ftr" sz="quarter" idx="11"/>
          </p:nvPr>
        </p:nvSpPr>
        <p:spPr/>
        <p:txBody>
          <a:bodyPr/>
          <a:lstStyle/>
          <a:p>
            <a:pPr lvl="0"/>
            <a:endParaRPr lang="es-ES">
              <a:effectLst>
                <a:outerShdw blurRad="38100" dist="38100" dir="2700000">
                  <a:srgbClr val="000000"/>
                </a:outerShdw>
              </a:effectLst>
            </a:endParaRPr>
          </a:p>
        </p:txBody>
      </p:sp>
      <p:sp>
        <p:nvSpPr>
          <p:cNvPr id="7" name="Slide Number Placeholder 6"/>
          <p:cNvSpPr>
            <a:spLocks noGrp="1"/>
          </p:cNvSpPr>
          <p:nvPr>
            <p:ph type="sldNum" sz="quarter" idx="12"/>
          </p:nvPr>
        </p:nvSpPr>
        <p:spPr/>
        <p:txBody>
          <a:bodyPr/>
          <a:lstStyle/>
          <a:p>
            <a:pPr lvl="0"/>
            <a:fld id="{9A0DB2DC-4C9A-4742-B13C-FB6460FD3503}" type="slidenum">
              <a:rPr lang="es-ES">
                <a:effectLst>
                  <a:outerShdw blurRad="38100" dist="38100" dir="2700000">
                    <a:srgbClr val="000000"/>
                  </a:outerShdw>
                </a:effectLst>
              </a:rPr>
            </a:fld>
            <a:endParaRPr lang="es-ES">
              <a:effectLst>
                <a:outerShdw blurRad="38100" dist="38100" dir="2700000">
                  <a:srgbClr val="000000"/>
                </a:outerShdw>
              </a:effectLst>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5"/>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pPr lvl="0"/>
            <a:endParaRPr lang="es-ES">
              <a:effectLst>
                <a:outerShdw blurRad="38100" dist="38100" dir="2700000">
                  <a:srgbClr val="000000"/>
                </a:outerShdw>
              </a:effectLst>
            </a:endParaRPr>
          </a:p>
        </p:txBody>
      </p:sp>
      <p:sp>
        <p:nvSpPr>
          <p:cNvPr id="6" name="Footer Placeholder 5"/>
          <p:cNvSpPr>
            <a:spLocks noGrp="1"/>
          </p:cNvSpPr>
          <p:nvPr>
            <p:ph type="ftr" sz="quarter" idx="11"/>
          </p:nvPr>
        </p:nvSpPr>
        <p:spPr/>
        <p:txBody>
          <a:bodyPr/>
          <a:lstStyle/>
          <a:p>
            <a:pPr lvl="0"/>
            <a:endParaRPr lang="es-ES">
              <a:effectLst>
                <a:outerShdw blurRad="38100" dist="38100" dir="2700000">
                  <a:srgbClr val="000000"/>
                </a:outerShdw>
              </a:effectLst>
            </a:endParaRPr>
          </a:p>
        </p:txBody>
      </p:sp>
      <p:sp>
        <p:nvSpPr>
          <p:cNvPr id="7" name="Slide Number Placeholder 6"/>
          <p:cNvSpPr>
            <a:spLocks noGrp="1"/>
          </p:cNvSpPr>
          <p:nvPr>
            <p:ph type="sldNum" sz="quarter" idx="12"/>
          </p:nvPr>
        </p:nvSpPr>
        <p:spPr/>
        <p:txBody>
          <a:bodyPr/>
          <a:lstStyle/>
          <a:p>
            <a:pPr lvl="0"/>
            <a:fld id="{9A0DB2DC-4C9A-4742-B13C-FB6460FD3503}" type="slidenum">
              <a:rPr lang="es-ES">
                <a:effectLst>
                  <a:outerShdw blurRad="38100" dist="38100" dir="2700000">
                    <a:srgbClr val="000000"/>
                  </a:outerShdw>
                </a:effectLst>
              </a:rPr>
            </a:fld>
            <a:endParaRPr lang="es-ES">
              <a:effectLst>
                <a:outerShdw blurRad="38100" dist="38100" dir="2700000">
                  <a:srgbClr val="000000"/>
                </a:outerShdw>
              </a:effectLst>
            </a:endParaRPr>
          </a:p>
        </p:txBody>
      </p:sp>
    </p:spTree>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pPr lvl="0"/>
            <a:endParaRPr lang="es-ES">
              <a:effectLst>
                <a:outerShdw blurRad="38100" dist="38100" dir="2700000">
                  <a:srgbClr val="000000"/>
                </a:outerShdw>
              </a:effectLst>
            </a:endParaRPr>
          </a:p>
        </p:txBody>
      </p:sp>
      <p:sp>
        <p:nvSpPr>
          <p:cNvPr id="5" name="Footer Placeholder 4"/>
          <p:cNvSpPr>
            <a:spLocks noGrp="1"/>
          </p:cNvSpPr>
          <p:nvPr>
            <p:ph type="ftr" sz="quarter" idx="11"/>
          </p:nvPr>
        </p:nvSpPr>
        <p:spPr/>
        <p:txBody>
          <a:bodyPr/>
          <a:lstStyle/>
          <a:p>
            <a:pPr lvl="0"/>
            <a:endParaRPr lang="es-ES">
              <a:effectLst>
                <a:outerShdw blurRad="38100" dist="38100" dir="2700000">
                  <a:srgbClr val="000000"/>
                </a:outerShdw>
              </a:effectLst>
            </a:endParaRPr>
          </a:p>
        </p:txBody>
      </p:sp>
      <p:sp>
        <p:nvSpPr>
          <p:cNvPr id="6" name="Slide Number Placeholder 5"/>
          <p:cNvSpPr>
            <a:spLocks noGrp="1"/>
          </p:cNvSpPr>
          <p:nvPr>
            <p:ph type="sldNum" sz="quarter" idx="12"/>
          </p:nvPr>
        </p:nvSpPr>
        <p:spPr/>
        <p:txBody>
          <a:bodyPr/>
          <a:lstStyle/>
          <a:p>
            <a:pPr lvl="0"/>
            <a:fld id="{9A0DB2DC-4C9A-4742-B13C-FB6460FD3503}" type="slidenum">
              <a:rPr lang="es-ES">
                <a:effectLst>
                  <a:outerShdw blurRad="38100" dist="38100" dir="2700000">
                    <a:srgbClr val="000000"/>
                  </a:outerShdw>
                </a:effectLst>
              </a:rPr>
            </a:fld>
            <a:endParaRPr lang="es-ES">
              <a:effectLst>
                <a:outerShdw blurRad="38100" dist="38100" dir="2700000">
                  <a:srgbClr val="000000"/>
                </a:outerShdw>
              </a:effectLst>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52930" cy="5821362"/>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pPr lvl="0"/>
            <a:endParaRPr lang="es-ES">
              <a:effectLst>
                <a:outerShdw blurRad="38100" dist="38100" dir="2700000">
                  <a:srgbClr val="000000"/>
                </a:outerShdw>
              </a:effectLst>
            </a:endParaRPr>
          </a:p>
        </p:txBody>
      </p:sp>
      <p:sp>
        <p:nvSpPr>
          <p:cNvPr id="5" name="Footer Placeholder 4"/>
          <p:cNvSpPr>
            <a:spLocks noGrp="1"/>
          </p:cNvSpPr>
          <p:nvPr>
            <p:ph type="ftr" sz="quarter" idx="11"/>
          </p:nvPr>
        </p:nvSpPr>
        <p:spPr/>
        <p:txBody>
          <a:bodyPr/>
          <a:lstStyle/>
          <a:p>
            <a:pPr lvl="0"/>
            <a:endParaRPr lang="es-ES">
              <a:effectLst>
                <a:outerShdw blurRad="38100" dist="38100" dir="2700000">
                  <a:srgbClr val="000000"/>
                </a:outerShdw>
              </a:effectLst>
            </a:endParaRPr>
          </a:p>
        </p:txBody>
      </p:sp>
      <p:sp>
        <p:nvSpPr>
          <p:cNvPr id="6" name="Slide Number Placeholder 5"/>
          <p:cNvSpPr>
            <a:spLocks noGrp="1"/>
          </p:cNvSpPr>
          <p:nvPr>
            <p:ph type="sldNum" sz="quarter" idx="12"/>
          </p:nvPr>
        </p:nvSpPr>
        <p:spPr/>
        <p:txBody>
          <a:bodyPr/>
          <a:lstStyle/>
          <a:p>
            <a:pPr lvl="0"/>
            <a:fld id="{9A0DB2DC-4C9A-4742-B13C-FB6460FD3503}" type="slidenum">
              <a:rPr lang="es-ES">
                <a:effectLst>
                  <a:outerShdw blurRad="38100" dist="38100" dir="2700000">
                    <a:srgbClr val="000000"/>
                  </a:outerShdw>
                </a:effectLst>
              </a:rPr>
            </a:fld>
            <a:endParaRPr lang="es-ES">
              <a:effectLst>
                <a:outerShdw blurRad="38100" dist="38100" dir="2700000">
                  <a:srgbClr val="000000"/>
                </a:outerShdw>
              </a:effectLst>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able Placeholder 2"/>
          <p:cNvSpPr>
            <a:spLocks noGrp="1"/>
          </p:cNvSpPr>
          <p:nvPr>
            <p:ph type="tbl" idx="1"/>
          </p:nvPr>
        </p:nvSpPr>
        <p:spPr/>
        <p:txBody>
          <a:bodyPr/>
          <a:lstStyle/>
          <a:p>
            <a:endParaRPr lang="en-US"/>
          </a:p>
        </p:txBody>
      </p:sp>
      <p:sp>
        <p:nvSpPr>
          <p:cNvPr id="4" name="Date Placeholder 3"/>
          <p:cNvSpPr>
            <a:spLocks noGrp="1"/>
          </p:cNvSpPr>
          <p:nvPr>
            <p:ph type="dt" sz="half" idx="10"/>
          </p:nvPr>
        </p:nvSpPr>
        <p:spPr/>
        <p:txBody>
          <a:bodyPr/>
          <a:lstStyle/>
          <a:p>
            <a:pPr lvl="0"/>
            <a:endParaRPr lang="es-ES">
              <a:effectLst>
                <a:outerShdw blurRad="38100" dist="38100" dir="2700000">
                  <a:srgbClr val="000000"/>
                </a:outerShdw>
              </a:effectLst>
            </a:endParaRPr>
          </a:p>
        </p:txBody>
      </p:sp>
      <p:sp>
        <p:nvSpPr>
          <p:cNvPr id="5" name="Footer Placeholder 4"/>
          <p:cNvSpPr>
            <a:spLocks noGrp="1"/>
          </p:cNvSpPr>
          <p:nvPr>
            <p:ph type="ftr" sz="quarter" idx="11"/>
          </p:nvPr>
        </p:nvSpPr>
        <p:spPr/>
        <p:txBody>
          <a:bodyPr/>
          <a:lstStyle/>
          <a:p>
            <a:pPr lvl="0"/>
            <a:endParaRPr lang="es-ES">
              <a:effectLst>
                <a:outerShdw blurRad="38100" dist="38100" dir="2700000">
                  <a:srgbClr val="000000"/>
                </a:outerShdw>
              </a:effectLst>
            </a:endParaRPr>
          </a:p>
        </p:txBody>
      </p:sp>
      <p:sp>
        <p:nvSpPr>
          <p:cNvPr id="6" name="Slide Number Placeholder 5"/>
          <p:cNvSpPr>
            <a:spLocks noGrp="1"/>
          </p:cNvSpPr>
          <p:nvPr>
            <p:ph type="sldNum" sz="quarter" idx="12"/>
          </p:nvPr>
        </p:nvSpPr>
        <p:spPr/>
        <p:txBody>
          <a:bodyPr/>
          <a:lstStyle/>
          <a:p>
            <a:pPr lvl="0"/>
            <a:fld id="{9A0DB2DC-4C9A-4742-B13C-FB6460FD3503}" type="slidenum">
              <a:rPr lang="es-ES">
                <a:effectLst>
                  <a:outerShdw blurRad="38100" dist="38100" dir="2700000">
                    <a:srgbClr val="000000"/>
                  </a:outerShdw>
                </a:effectLst>
              </a:rPr>
            </a:fld>
            <a:endParaRPr lang="es-ES">
              <a:effectLst>
                <a:outerShdw blurRad="38100" dist="38100" dir="2700000">
                  <a:srgbClr val="000000"/>
                </a:outerShdw>
              </a:effectLst>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showMasterPhAnim="0" showMasterSp="0">
  <p:cSld name="Title Slide">
    <p:bg>
      <p:bgPr>
        <a:solidFill>
          <a:schemeClr val="bg1"/>
        </a:solidFill>
        <a:effectLst/>
      </p:bgPr>
    </p:bg>
    <p:spTree>
      <p:nvGrpSpPr>
        <p:cNvPr id="1" name=""/>
        <p:cNvGrpSpPr/>
        <p:nvPr/>
      </p:nvGrpSpPr>
      <p:grpSpPr/>
      <p:grpSp>
        <p:nvGrpSpPr>
          <p:cNvPr id="8194" name="Group 8193"/>
          <p:cNvGrpSpPr/>
          <p:nvPr/>
        </p:nvGrpSpPr>
        <p:grpSpPr>
          <a:xfrm>
            <a:off x="0" y="0"/>
            <a:ext cx="9140825" cy="6850063"/>
            <a:chOff x="0" y="0"/>
            <a:chExt cx="5758" cy="4315"/>
          </a:xfrm>
        </p:grpSpPr>
        <p:grpSp>
          <p:nvGrpSpPr>
            <p:cNvPr id="8195" name="Group 8194"/>
            <p:cNvGrpSpPr/>
            <p:nvPr userDrawn="1"/>
          </p:nvGrpSpPr>
          <p:grpSpPr>
            <a:xfrm>
              <a:off x="1728" y="2230"/>
              <a:ext cx="4027" cy="2085"/>
              <a:chOff x="1728" y="2230"/>
              <a:chExt cx="4027" cy="2085"/>
            </a:xfrm>
          </p:grpSpPr>
          <p:sp>
            <p:nvSpPr>
              <p:cNvPr id="8196" name="Freeform 8195"/>
              <p:cNvSpPr/>
              <p:nvPr/>
            </p:nvSpPr>
            <p:spPr>
              <a:xfrm>
                <a:off x="1728" y="2644"/>
                <a:ext cx="2882" cy="1671"/>
              </a:xfrm>
              <a:custGeom>
                <a:avLst/>
                <a:gdLst/>
                <a:ahLst/>
                <a:cxnLst/>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tileRect/>
              </a:gradFill>
              <a:ln w="9525">
                <a:noFill/>
              </a:ln>
            </p:spPr>
            <p:txBody>
              <a:bodyPr/>
              <a:p>
                <a:endParaRPr lang="en-US"/>
              </a:p>
            </p:txBody>
          </p:sp>
          <p:sp>
            <p:nvSpPr>
              <p:cNvPr id="8197" name="Freeform 8196"/>
              <p:cNvSpPr/>
              <p:nvPr/>
            </p:nvSpPr>
            <p:spPr>
              <a:xfrm>
                <a:off x="4170" y="2671"/>
                <a:ext cx="1259" cy="811"/>
              </a:xfrm>
              <a:custGeom>
                <a:avLst/>
                <a:gdLst/>
                <a:ahLst/>
                <a:cxnLst/>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tileRect/>
              </a:gradFill>
              <a:ln w="9525">
                <a:noFill/>
              </a:ln>
            </p:spPr>
            <p:txBody>
              <a:bodyPr/>
              <a:p>
                <a:endParaRPr lang="en-US"/>
              </a:p>
            </p:txBody>
          </p:sp>
          <p:sp>
            <p:nvSpPr>
              <p:cNvPr id="8198" name="Freeform 8197"/>
              <p:cNvSpPr/>
              <p:nvPr/>
            </p:nvSpPr>
            <p:spPr>
              <a:xfrm>
                <a:off x="2900" y="3346"/>
                <a:ext cx="2849" cy="969"/>
              </a:xfrm>
              <a:custGeom>
                <a:avLst/>
                <a:gdLst/>
                <a:ahLst/>
                <a:cxnLst/>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alpha val="100000"/>
                    </a:schemeClr>
                  </a:gs>
                  <a:gs pos="100000">
                    <a:schemeClr val="bg1">
                      <a:alpha val="100000"/>
                    </a:schemeClr>
                  </a:gs>
                </a:gsLst>
                <a:lin ang="5400000" scaled="1"/>
                <a:tileRect/>
              </a:gradFill>
              <a:ln w="9525">
                <a:noFill/>
              </a:ln>
            </p:spPr>
            <p:txBody>
              <a:bodyPr/>
              <a:p>
                <a:endParaRPr lang="en-US"/>
              </a:p>
            </p:txBody>
          </p:sp>
          <p:sp>
            <p:nvSpPr>
              <p:cNvPr id="8199" name="Freeform 8198"/>
              <p:cNvSpPr/>
              <p:nvPr/>
            </p:nvSpPr>
            <p:spPr>
              <a:xfrm>
                <a:off x="2748" y="2230"/>
                <a:ext cx="3007" cy="2085"/>
              </a:xfrm>
              <a:custGeom>
                <a:avLst/>
                <a:gdLst/>
                <a:ahLst/>
                <a:cxnLst/>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ln>
            </p:spPr>
            <p:txBody>
              <a:bodyPr/>
              <a:p>
                <a:endParaRPr lang="en-US"/>
              </a:p>
            </p:txBody>
          </p:sp>
          <p:sp>
            <p:nvSpPr>
              <p:cNvPr id="8200" name="Freeform 8199"/>
              <p:cNvSpPr/>
              <p:nvPr/>
            </p:nvSpPr>
            <p:spPr>
              <a:xfrm>
                <a:off x="4501" y="2317"/>
                <a:ext cx="1248" cy="539"/>
              </a:xfrm>
              <a:custGeom>
                <a:avLst/>
                <a:gdLst/>
                <a:ahLst/>
                <a:cxnLst/>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alpha val="100000"/>
                    </a:schemeClr>
                  </a:gs>
                  <a:gs pos="100000">
                    <a:schemeClr val="bg1">
                      <a:alpha val="100000"/>
                    </a:schemeClr>
                  </a:gs>
                </a:gsLst>
                <a:lin ang="2700000" scaled="1"/>
                <a:tileRect/>
              </a:gradFill>
              <a:ln w="9525">
                <a:noFill/>
              </a:ln>
            </p:spPr>
            <p:txBody>
              <a:bodyPr/>
              <a:p>
                <a:endParaRPr lang="en-US"/>
              </a:p>
            </p:txBody>
          </p:sp>
        </p:grpSp>
        <p:sp>
          <p:nvSpPr>
            <p:cNvPr id="8201" name="Freeform 8200"/>
            <p:cNvSpPr/>
            <p:nvPr/>
          </p:nvSpPr>
          <p:spPr>
            <a:xfrm>
              <a:off x="3322" y="1341"/>
              <a:ext cx="1825" cy="1537"/>
            </a:xfrm>
            <a:custGeom>
              <a:avLst/>
              <a:gdLst/>
              <a:ahLst/>
              <a:cxnLst/>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alpha val="100000"/>
                  </a:schemeClr>
                </a:gs>
                <a:gs pos="100000">
                  <a:schemeClr val="bg1">
                    <a:alpha val="100000"/>
                  </a:schemeClr>
                </a:gs>
              </a:gsLst>
              <a:lin ang="2700000" scaled="1"/>
              <a:tileRect/>
            </a:gradFill>
            <a:ln w="9525">
              <a:noFill/>
            </a:ln>
          </p:spPr>
          <p:txBody>
            <a:bodyPr/>
            <a:p>
              <a:endParaRPr lang="en-US"/>
            </a:p>
          </p:txBody>
        </p:sp>
        <p:sp>
          <p:nvSpPr>
            <p:cNvPr id="8202" name="Freeform 8201"/>
            <p:cNvSpPr/>
            <p:nvPr/>
          </p:nvSpPr>
          <p:spPr>
            <a:xfrm>
              <a:off x="0" y="0"/>
              <a:ext cx="5758" cy="1776"/>
            </a:xfrm>
            <a:custGeom>
              <a:avLst/>
              <a:gdLst/>
              <a:ahLst/>
              <a:cxnLst/>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tileRect/>
            </a:gradFill>
            <a:ln w="9525">
              <a:noFill/>
            </a:ln>
          </p:spPr>
          <p:txBody>
            <a:bodyPr/>
            <a:p>
              <a:endParaRPr lang="en-US"/>
            </a:p>
          </p:txBody>
        </p:sp>
      </p:grpSp>
      <p:sp>
        <p:nvSpPr>
          <p:cNvPr id="8203" name="Title 8202"/>
          <p:cNvSpPr>
            <a:spLocks noGrp="1"/>
          </p:cNvSpPr>
          <p:nvPr>
            <p:ph type="ctrTitle" sz="quarter" hasCustomPrompt="1"/>
          </p:nvPr>
        </p:nvSpPr>
        <p:spPr>
          <a:xfrm>
            <a:off x="685800" y="1736725"/>
            <a:ext cx="7772400" cy="1920875"/>
          </a:xfrm>
          <a:prstGeom prst="rect">
            <a:avLst/>
          </a:prstGeom>
          <a:noFill/>
          <a:ln w="9525">
            <a:noFill/>
          </a:ln>
        </p:spPr>
        <p:txBody>
          <a:bodyPr anchor="ctr" anchorCtr="0"/>
          <a:lstStyle>
            <a:lvl1pPr lvl="0">
              <a:buClrTx/>
              <a:buSzTx/>
              <a:buFontTx/>
              <a:defRPr sz="6000"/>
            </a:lvl1pPr>
          </a:lstStyle>
          <a:p>
            <a:pPr lvl="0"/>
            <a:r>
              <a:rPr dirty="0"/>
              <a:t>Haga clic para cambiar el estilo de título	</a:t>
            </a:r>
            <a:endParaRPr dirty="0"/>
          </a:p>
        </p:txBody>
      </p:sp>
      <p:sp>
        <p:nvSpPr>
          <p:cNvPr id="8204" name="Subtitle 8203"/>
          <p:cNvSpPr>
            <a:spLocks noGrp="1"/>
          </p:cNvSpPr>
          <p:nvPr>
            <p:ph type="subTitle" sz="quarter" idx="1" hasCustomPrompt="1"/>
          </p:nvPr>
        </p:nvSpPr>
        <p:spPr>
          <a:xfrm>
            <a:off x="1371600" y="3886200"/>
            <a:ext cx="6400800" cy="1752600"/>
          </a:xfrm>
          <a:prstGeom prst="rect">
            <a:avLst/>
          </a:prstGeom>
          <a:noFill/>
          <a:ln w="9525">
            <a:noFill/>
          </a:ln>
        </p:spPr>
        <p:txBody>
          <a:bodyPr anchor="t" anchorCtr="0"/>
          <a:lstStyle>
            <a:lvl1pPr marL="0" lvl="0" indent="0" algn="ctr">
              <a:buClr>
                <a:schemeClr val="hlink"/>
              </a:buClr>
              <a:buSzPct val="70000"/>
              <a:buFont typeface="Wingdings" panose="05000000000000000000" pitchFamily="2" charset="2"/>
              <a:buNone/>
              <a:defRPr/>
            </a:lvl1pPr>
            <a:lvl2pPr marL="457200" lvl="1" indent="0" algn="ctr">
              <a:buClr>
                <a:schemeClr val="accent2"/>
              </a:buClr>
              <a:buSzPct val="70000"/>
              <a:buFont typeface="Wingdings" panose="05000000000000000000" pitchFamily="2" charset="2"/>
              <a:buNone/>
              <a:defRPr/>
            </a:lvl2pPr>
            <a:lvl3pPr marL="914400" lvl="2" indent="0" algn="ctr">
              <a:buClr>
                <a:schemeClr val="tx2"/>
              </a:buClr>
              <a:buSzPct val="70000"/>
              <a:buFont typeface="Wingdings" panose="05000000000000000000" pitchFamily="2" charset="2"/>
              <a:buNone/>
              <a:defRPr/>
            </a:lvl3pPr>
            <a:lvl4pPr marL="1371600" lvl="3" indent="0" algn="ctr">
              <a:buClr>
                <a:schemeClr val="accent2"/>
              </a:buClr>
              <a:buSzPct val="70000"/>
              <a:buFont typeface="Wingdings" panose="05000000000000000000" pitchFamily="2" charset="2"/>
              <a:buNone/>
              <a:defRPr/>
            </a:lvl4pPr>
            <a:lvl5pPr marL="1828800" lvl="4" indent="0" algn="ctr">
              <a:buClr>
                <a:schemeClr val="hlink"/>
              </a:buClr>
              <a:buSzPct val="70000"/>
              <a:buFont typeface="Wingdings" panose="05000000000000000000" pitchFamily="2" charset="2"/>
              <a:buNone/>
              <a:defRPr/>
            </a:lvl5pPr>
          </a:lstStyle>
          <a:p>
            <a:pPr lvl="0"/>
            <a:r>
              <a:rPr dirty="0"/>
              <a:t>Haga clic para modificar el estilo de subtítulo del patrón</a:t>
            </a:r>
            <a:endParaRPr dirty="0"/>
          </a:p>
        </p:txBody>
      </p:sp>
      <p:sp>
        <p:nvSpPr>
          <p:cNvPr id="8205" name="Date Placeholder 8204"/>
          <p:cNvSpPr>
            <a:spLocks noGrp="1"/>
          </p:cNvSpPr>
          <p:nvPr>
            <p:ph type="dt" sz="quarter" idx="2"/>
          </p:nvPr>
        </p:nvSpPr>
        <p:spPr>
          <a:xfrm>
            <a:off x="457200" y="6248400"/>
            <a:ext cx="2133600" cy="476250"/>
          </a:xfrm>
          <a:prstGeom prst="rect">
            <a:avLst/>
          </a:prstGeom>
          <a:noFill/>
          <a:ln w="9525">
            <a:noFill/>
          </a:ln>
        </p:spPr>
        <p:txBody>
          <a:bodyPr anchor="b" anchorCtr="0"/>
          <a:lstStyle>
            <a:lvl1pPr>
              <a:defRPr sz="1200"/>
            </a:lvl1pPr>
          </a:lstStyle>
          <a:p>
            <a:endParaRPr lang="es-ES"/>
          </a:p>
        </p:txBody>
      </p:sp>
      <p:sp>
        <p:nvSpPr>
          <p:cNvPr id="8206" name="Footer Placeholder 8205"/>
          <p:cNvSpPr>
            <a:spLocks noGrp="1"/>
          </p:cNvSpPr>
          <p:nvPr>
            <p:ph type="ftr" sz="quarter" idx="3"/>
          </p:nvPr>
        </p:nvSpPr>
        <p:spPr>
          <a:xfrm>
            <a:off x="3124200" y="6251575"/>
            <a:ext cx="2895600" cy="476250"/>
          </a:xfrm>
          <a:prstGeom prst="rect">
            <a:avLst/>
          </a:prstGeom>
          <a:noFill/>
          <a:ln w="9525">
            <a:noFill/>
          </a:ln>
        </p:spPr>
        <p:txBody>
          <a:bodyPr anchor="b" anchorCtr="0"/>
          <a:lstStyle>
            <a:lvl1pPr algn="ctr">
              <a:defRPr sz="1200"/>
            </a:lvl1pPr>
          </a:lstStyle>
          <a:p>
            <a:endParaRPr lang="es-ES"/>
          </a:p>
        </p:txBody>
      </p:sp>
      <p:sp>
        <p:nvSpPr>
          <p:cNvPr id="8207" name="Slide Number Placeholder 8206"/>
          <p:cNvSpPr>
            <a:spLocks noGrp="1"/>
          </p:cNvSpPr>
          <p:nvPr>
            <p:ph type="sldNum" sz="quarter" idx="4"/>
          </p:nvPr>
        </p:nvSpPr>
        <p:spPr>
          <a:xfrm>
            <a:off x="6553200" y="6254750"/>
            <a:ext cx="2133600" cy="476250"/>
          </a:xfrm>
          <a:prstGeom prst="rect">
            <a:avLst/>
          </a:prstGeom>
          <a:noFill/>
          <a:ln w="9525">
            <a:noFill/>
          </a:ln>
        </p:spPr>
        <p:txBody>
          <a:bodyPr anchor="b" anchorCtr="0"/>
          <a:lstStyle>
            <a:lvl1pPr algn="r">
              <a:defRPr sz="1200"/>
            </a:lvl1pPr>
          </a:lstStyle>
          <a:p>
            <a:fld id="{9A0DB2DC-4C9A-4742-B13C-FB6460FD3503}" type="slidenum">
              <a:rPr lang="es-ES"/>
            </a:fld>
            <a:endParaRPr lang="es-ES"/>
          </a:p>
        </p:txBody>
      </p:sp>
    </p:spTree>
  </p:cSld>
  <p:clrMapOvr>
    <a:masterClrMapping/>
  </p:clrMapOvr>
  <p:transition/>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pPr lvl="0"/>
            <a:endParaRPr lang="es-ES"/>
          </a:p>
        </p:txBody>
      </p:sp>
      <p:sp>
        <p:nvSpPr>
          <p:cNvPr id="5" name="Footer Placeholder 4"/>
          <p:cNvSpPr>
            <a:spLocks noGrp="1"/>
          </p:cNvSpPr>
          <p:nvPr>
            <p:ph type="ftr" sz="quarter" idx="11"/>
          </p:nvPr>
        </p:nvSpPr>
        <p:spPr/>
        <p:txBody>
          <a:bodyPr/>
          <a:lstStyle/>
          <a:p>
            <a:pPr lvl="0"/>
            <a:endParaRPr lang="es-ES"/>
          </a:p>
        </p:txBody>
      </p:sp>
      <p:sp>
        <p:nvSpPr>
          <p:cNvPr id="6" name="Slide Number Placeholder 5"/>
          <p:cNvSpPr>
            <a:spLocks noGrp="1"/>
          </p:cNvSpPr>
          <p:nvPr>
            <p:ph type="sldNum" sz="quarter" idx="12"/>
          </p:nvPr>
        </p:nvSpPr>
        <p:spPr/>
        <p:txBody>
          <a:bodyPr/>
          <a:lstStyle/>
          <a:p>
            <a:pPr lvl="0"/>
            <a:fld id="{9A0DB2DC-4C9A-4742-B13C-FB6460FD3503}" type="slidenum">
              <a:rPr lang="es-ES"/>
            </a:fld>
            <a:endParaRPr lang="es-ES"/>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pPr lvl="0"/>
            <a:endParaRPr lang="es-ES"/>
          </a:p>
        </p:txBody>
      </p:sp>
      <p:sp>
        <p:nvSpPr>
          <p:cNvPr id="5" name="Footer Placeholder 4"/>
          <p:cNvSpPr>
            <a:spLocks noGrp="1"/>
          </p:cNvSpPr>
          <p:nvPr>
            <p:ph type="ftr" sz="quarter" idx="11"/>
          </p:nvPr>
        </p:nvSpPr>
        <p:spPr/>
        <p:txBody>
          <a:bodyPr/>
          <a:lstStyle/>
          <a:p>
            <a:pPr lvl="0"/>
            <a:endParaRPr lang="es-ES"/>
          </a:p>
        </p:txBody>
      </p:sp>
      <p:sp>
        <p:nvSpPr>
          <p:cNvPr id="6" name="Slide Number Placeholder 5"/>
          <p:cNvSpPr>
            <a:spLocks noGrp="1"/>
          </p:cNvSpPr>
          <p:nvPr>
            <p:ph type="sldNum" sz="quarter" idx="12"/>
          </p:nvPr>
        </p:nvSpPr>
        <p:spPr/>
        <p:txBody>
          <a:bodyPr/>
          <a:lstStyle/>
          <a:p>
            <a:pPr lvl="0"/>
            <a:fld id="{9A0DB2DC-4C9A-4742-B13C-FB6460FD3503}" type="slidenum">
              <a:rPr lang="es-ES"/>
            </a:fld>
            <a:endParaRPr lang="es-ES"/>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2504"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54296" y="1600200"/>
            <a:ext cx="4032504"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pPr lvl="0"/>
            <a:endParaRPr lang="es-ES"/>
          </a:p>
        </p:txBody>
      </p:sp>
      <p:sp>
        <p:nvSpPr>
          <p:cNvPr id="6" name="Footer Placeholder 5"/>
          <p:cNvSpPr>
            <a:spLocks noGrp="1"/>
          </p:cNvSpPr>
          <p:nvPr>
            <p:ph type="ftr" sz="quarter" idx="11"/>
          </p:nvPr>
        </p:nvSpPr>
        <p:spPr/>
        <p:txBody>
          <a:bodyPr/>
          <a:lstStyle/>
          <a:p>
            <a:pPr lvl="0"/>
            <a:endParaRPr lang="es-ES"/>
          </a:p>
        </p:txBody>
      </p:sp>
      <p:sp>
        <p:nvSpPr>
          <p:cNvPr id="7" name="Slide Number Placeholder 6"/>
          <p:cNvSpPr>
            <a:spLocks noGrp="1"/>
          </p:cNvSpPr>
          <p:nvPr>
            <p:ph type="sldNum" sz="quarter" idx="12"/>
          </p:nvPr>
        </p:nvSpPr>
        <p:spPr/>
        <p:txBody>
          <a:bodyPr/>
          <a:lstStyle/>
          <a:p>
            <a:pPr lvl="0"/>
            <a:fld id="{9A0DB2DC-4C9A-4742-B13C-FB6460FD3503}" type="slidenum">
              <a:rPr lang="es-ES"/>
            </a:fld>
            <a:endParaRPr lang="es-E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CL"/>
          </a:p>
        </p:txBody>
      </p:sp>
      <p:sp>
        <p:nvSpPr>
          <p:cNvPr id="3" name="2 Marcador de texto"/>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endParaRPr lang="es-ES" smtClean="0"/>
          </a:p>
        </p:txBody>
      </p:sp>
      <p:sp>
        <p:nvSpPr>
          <p:cNvPr id="4" name="3 Marcador de contenido"/>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s-CL"/>
          </a:p>
        </p:txBody>
      </p:sp>
      <p:sp>
        <p:nvSpPr>
          <p:cNvPr id="5" name="4 Marcador de texto"/>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endParaRPr lang="es-ES" smtClean="0"/>
          </a:p>
        </p:txBody>
      </p:sp>
      <p:sp>
        <p:nvSpPr>
          <p:cNvPr id="6" name="5 Marcador de contenido"/>
          <p:cNvSpPr>
            <a:spLocks noGrp="1"/>
          </p:cNvSpPr>
          <p:nvPr>
            <p:ph sz="quarter" idx="4" hasCustomPrompt="1"/>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s-CL"/>
          </a:p>
        </p:txBody>
      </p:sp>
      <p:sp>
        <p:nvSpPr>
          <p:cNvPr id="7" name="6 Marcador de fecha"/>
          <p:cNvSpPr>
            <a:spLocks noGrp="1"/>
          </p:cNvSpPr>
          <p:nvPr>
            <p:ph type="dt" sz="half" idx="10"/>
          </p:nvPr>
        </p:nvSpPr>
        <p:spPr/>
        <p:txBody>
          <a:bodyPr/>
          <a:lstStyle/>
          <a:p>
            <a:fld id="{0A96EC3A-CDC8-42BB-AF12-9D9161705BC9}" type="datetimeFigureOut">
              <a:rPr lang="es-CL" smtClean="0"/>
            </a:fld>
            <a:endParaRPr lang="es-CL"/>
          </a:p>
        </p:txBody>
      </p:sp>
      <p:sp>
        <p:nvSpPr>
          <p:cNvPr id="8" name="7 Marcador de pie de página"/>
          <p:cNvSpPr>
            <a:spLocks noGrp="1"/>
          </p:cNvSpPr>
          <p:nvPr>
            <p:ph type="ftr" sz="quarter" idx="11"/>
          </p:nvPr>
        </p:nvSpPr>
        <p:spPr/>
        <p:txBody>
          <a:bodyPr/>
          <a:lstStyle/>
          <a:p>
            <a:endParaRPr lang="es-CL"/>
          </a:p>
        </p:txBody>
      </p:sp>
      <p:sp>
        <p:nvSpPr>
          <p:cNvPr id="9" name="8 Marcador de número de diapositiva"/>
          <p:cNvSpPr>
            <a:spLocks noGrp="1"/>
          </p:cNvSpPr>
          <p:nvPr>
            <p:ph type="sldNum" sz="quarter" idx="12"/>
          </p:nvPr>
        </p:nvSpPr>
        <p:spPr/>
        <p:txBody>
          <a:bodyPr/>
          <a:lstStyle/>
          <a:p>
            <a:fld id="{F5D20666-5EE5-45E5-9F96-36172D8B9128}" type="slidenum">
              <a:rPr lang="es-CL" smtClean="0"/>
            </a:fld>
            <a:endParaRPr lang="es-CL"/>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1"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629841" y="2505075"/>
            <a:ext cx="3868340"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pPr lvl="0"/>
            <a:endParaRPr lang="es-ES"/>
          </a:p>
        </p:txBody>
      </p:sp>
      <p:sp>
        <p:nvSpPr>
          <p:cNvPr id="8" name="Footer Placeholder 7"/>
          <p:cNvSpPr>
            <a:spLocks noGrp="1"/>
          </p:cNvSpPr>
          <p:nvPr>
            <p:ph type="ftr" sz="quarter" idx="11"/>
          </p:nvPr>
        </p:nvSpPr>
        <p:spPr/>
        <p:txBody>
          <a:bodyPr/>
          <a:lstStyle/>
          <a:p>
            <a:pPr lvl="0"/>
            <a:endParaRPr lang="es-ES"/>
          </a:p>
        </p:txBody>
      </p:sp>
      <p:sp>
        <p:nvSpPr>
          <p:cNvPr id="9" name="Slide Number Placeholder 8"/>
          <p:cNvSpPr>
            <a:spLocks noGrp="1"/>
          </p:cNvSpPr>
          <p:nvPr>
            <p:ph type="sldNum" sz="quarter" idx="12"/>
          </p:nvPr>
        </p:nvSpPr>
        <p:spPr/>
        <p:txBody>
          <a:bodyPr/>
          <a:lstStyle/>
          <a:p>
            <a:pPr lvl="0"/>
            <a:fld id="{9A0DB2DC-4C9A-4742-B13C-FB6460FD3503}" type="slidenum">
              <a:rPr lang="es-ES"/>
            </a:fld>
            <a:endParaRPr lang="es-ES"/>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lvl="0"/>
            <a:endParaRPr lang="es-ES"/>
          </a:p>
        </p:txBody>
      </p:sp>
      <p:sp>
        <p:nvSpPr>
          <p:cNvPr id="4" name="Footer Placeholder 3"/>
          <p:cNvSpPr>
            <a:spLocks noGrp="1"/>
          </p:cNvSpPr>
          <p:nvPr>
            <p:ph type="ftr" sz="quarter" idx="11"/>
          </p:nvPr>
        </p:nvSpPr>
        <p:spPr/>
        <p:txBody>
          <a:bodyPr/>
          <a:lstStyle/>
          <a:p>
            <a:pPr lvl="0"/>
            <a:endParaRPr lang="es-ES"/>
          </a:p>
        </p:txBody>
      </p:sp>
      <p:sp>
        <p:nvSpPr>
          <p:cNvPr id="5" name="Slide Number Placeholder 4"/>
          <p:cNvSpPr>
            <a:spLocks noGrp="1"/>
          </p:cNvSpPr>
          <p:nvPr>
            <p:ph type="sldNum" sz="quarter" idx="12"/>
          </p:nvPr>
        </p:nvSpPr>
        <p:spPr/>
        <p:txBody>
          <a:bodyPr/>
          <a:lstStyle/>
          <a:p>
            <a:pPr lvl="0"/>
            <a:fld id="{9A0DB2DC-4C9A-4742-B13C-FB6460FD3503}" type="slidenum">
              <a:rPr lang="es-ES"/>
            </a:fld>
            <a:endParaRPr lang="es-ES"/>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s-ES"/>
          </a:p>
        </p:txBody>
      </p:sp>
      <p:sp>
        <p:nvSpPr>
          <p:cNvPr id="3" name="Footer Placeholder 2"/>
          <p:cNvSpPr>
            <a:spLocks noGrp="1"/>
          </p:cNvSpPr>
          <p:nvPr>
            <p:ph type="ftr" sz="quarter" idx="11"/>
          </p:nvPr>
        </p:nvSpPr>
        <p:spPr/>
        <p:txBody>
          <a:bodyPr/>
          <a:lstStyle/>
          <a:p>
            <a:pPr lvl="0"/>
            <a:endParaRPr lang="es-ES"/>
          </a:p>
        </p:txBody>
      </p:sp>
      <p:sp>
        <p:nvSpPr>
          <p:cNvPr id="4" name="Slide Number Placeholder 3"/>
          <p:cNvSpPr>
            <a:spLocks noGrp="1"/>
          </p:cNvSpPr>
          <p:nvPr>
            <p:ph type="sldNum" sz="quarter" idx="12"/>
          </p:nvPr>
        </p:nvSpPr>
        <p:spPr/>
        <p:txBody>
          <a:bodyPr/>
          <a:lstStyle/>
          <a:p>
            <a:pPr lvl="0"/>
            <a:fld id="{9A0DB2DC-4C9A-4742-B13C-FB6460FD3503}" type="slidenum">
              <a:rPr lang="es-ES"/>
            </a:fld>
            <a:endParaRPr lang="es-ES"/>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pPr lvl="0"/>
            <a:endParaRPr lang="es-ES"/>
          </a:p>
        </p:txBody>
      </p:sp>
      <p:sp>
        <p:nvSpPr>
          <p:cNvPr id="6" name="Footer Placeholder 5"/>
          <p:cNvSpPr>
            <a:spLocks noGrp="1"/>
          </p:cNvSpPr>
          <p:nvPr>
            <p:ph type="ftr" sz="quarter" idx="11"/>
          </p:nvPr>
        </p:nvSpPr>
        <p:spPr/>
        <p:txBody>
          <a:bodyPr/>
          <a:lstStyle/>
          <a:p>
            <a:pPr lvl="0"/>
            <a:endParaRPr lang="es-ES"/>
          </a:p>
        </p:txBody>
      </p:sp>
      <p:sp>
        <p:nvSpPr>
          <p:cNvPr id="7" name="Slide Number Placeholder 6"/>
          <p:cNvSpPr>
            <a:spLocks noGrp="1"/>
          </p:cNvSpPr>
          <p:nvPr>
            <p:ph type="sldNum" sz="quarter" idx="12"/>
          </p:nvPr>
        </p:nvSpPr>
        <p:spPr/>
        <p:txBody>
          <a:bodyPr/>
          <a:lstStyle/>
          <a:p>
            <a:pPr lvl="0"/>
            <a:fld id="{9A0DB2DC-4C9A-4742-B13C-FB6460FD3503}" type="slidenum">
              <a:rPr lang="es-ES"/>
            </a:fld>
            <a:endParaRPr lang="es-ES"/>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5"/>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pPr lvl="0"/>
            <a:endParaRPr lang="es-ES"/>
          </a:p>
        </p:txBody>
      </p:sp>
      <p:sp>
        <p:nvSpPr>
          <p:cNvPr id="6" name="Footer Placeholder 5"/>
          <p:cNvSpPr>
            <a:spLocks noGrp="1"/>
          </p:cNvSpPr>
          <p:nvPr>
            <p:ph type="ftr" sz="quarter" idx="11"/>
          </p:nvPr>
        </p:nvSpPr>
        <p:spPr/>
        <p:txBody>
          <a:bodyPr/>
          <a:lstStyle/>
          <a:p>
            <a:pPr lvl="0"/>
            <a:endParaRPr lang="es-ES"/>
          </a:p>
        </p:txBody>
      </p:sp>
      <p:sp>
        <p:nvSpPr>
          <p:cNvPr id="7" name="Slide Number Placeholder 6"/>
          <p:cNvSpPr>
            <a:spLocks noGrp="1"/>
          </p:cNvSpPr>
          <p:nvPr>
            <p:ph type="sldNum" sz="quarter" idx="12"/>
          </p:nvPr>
        </p:nvSpPr>
        <p:spPr/>
        <p:txBody>
          <a:bodyPr/>
          <a:lstStyle/>
          <a:p>
            <a:pPr lvl="0"/>
            <a:fld id="{9A0DB2DC-4C9A-4742-B13C-FB6460FD3503}" type="slidenum">
              <a:rPr lang="es-ES"/>
            </a:fld>
            <a:endParaRPr lang="es-ES"/>
          </a:p>
        </p:txBody>
      </p:sp>
    </p:spTree>
  </p:cSld>
  <p:clrMapOvr>
    <a:masterClrMapping/>
  </p:clrMapOvr>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pPr lvl="0"/>
            <a:endParaRPr lang="es-ES"/>
          </a:p>
        </p:txBody>
      </p:sp>
      <p:sp>
        <p:nvSpPr>
          <p:cNvPr id="5" name="Footer Placeholder 4"/>
          <p:cNvSpPr>
            <a:spLocks noGrp="1"/>
          </p:cNvSpPr>
          <p:nvPr>
            <p:ph type="ftr" sz="quarter" idx="11"/>
          </p:nvPr>
        </p:nvSpPr>
        <p:spPr/>
        <p:txBody>
          <a:bodyPr/>
          <a:lstStyle/>
          <a:p>
            <a:pPr lvl="0"/>
            <a:endParaRPr lang="es-ES"/>
          </a:p>
        </p:txBody>
      </p:sp>
      <p:sp>
        <p:nvSpPr>
          <p:cNvPr id="6" name="Slide Number Placeholder 5"/>
          <p:cNvSpPr>
            <a:spLocks noGrp="1"/>
          </p:cNvSpPr>
          <p:nvPr>
            <p:ph type="sldNum" sz="quarter" idx="12"/>
          </p:nvPr>
        </p:nvSpPr>
        <p:spPr/>
        <p:txBody>
          <a:bodyPr/>
          <a:lstStyle/>
          <a:p>
            <a:pPr lvl="0"/>
            <a:fld id="{9A0DB2DC-4C9A-4742-B13C-FB6460FD3503}" type="slidenum">
              <a:rPr lang="es-ES"/>
            </a:fld>
            <a:endParaRPr lang="es-ES"/>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5293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pPr lvl="0"/>
            <a:endParaRPr lang="es-ES"/>
          </a:p>
        </p:txBody>
      </p:sp>
      <p:sp>
        <p:nvSpPr>
          <p:cNvPr id="5" name="Footer Placeholder 4"/>
          <p:cNvSpPr>
            <a:spLocks noGrp="1"/>
          </p:cNvSpPr>
          <p:nvPr>
            <p:ph type="ftr" sz="quarter" idx="11"/>
          </p:nvPr>
        </p:nvSpPr>
        <p:spPr/>
        <p:txBody>
          <a:bodyPr/>
          <a:lstStyle/>
          <a:p>
            <a:pPr lvl="0"/>
            <a:endParaRPr lang="es-ES"/>
          </a:p>
        </p:txBody>
      </p:sp>
      <p:sp>
        <p:nvSpPr>
          <p:cNvPr id="6" name="Slide Number Placeholder 5"/>
          <p:cNvSpPr>
            <a:spLocks noGrp="1"/>
          </p:cNvSpPr>
          <p:nvPr>
            <p:ph type="sldNum" sz="quarter" idx="12"/>
          </p:nvPr>
        </p:nvSpPr>
        <p:spPr/>
        <p:txBody>
          <a:bodyPr/>
          <a:lstStyle/>
          <a:p>
            <a:pPr lvl="0"/>
            <a:fld id="{9A0DB2DC-4C9A-4742-B13C-FB6460FD3503}" type="slidenum">
              <a:rPr lang="es-ES"/>
            </a:fld>
            <a:endParaRPr lang="es-ES"/>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showMasterPhAnim="0" showMasterSp="0">
  <p:cSld name="Title Slide">
    <p:bg>
      <p:bgPr>
        <a:gradFill rotWithShape="0">
          <a:gsLst>
            <a:gs pos="0">
              <a:srgbClr val="660033"/>
            </a:gs>
            <a:gs pos="100000">
              <a:srgbClr val="660033">
                <a:gamma/>
                <a:shade val="46275"/>
                <a:invGamma/>
              </a:srgbClr>
            </a:gs>
          </a:gsLst>
          <a:lin ang="2700000" scaled="1"/>
          <a:tileRect/>
        </a:gradFill>
        <a:effectLst/>
      </p:bgPr>
    </p:bg>
    <p:spTree>
      <p:nvGrpSpPr>
        <p:cNvPr id="1" name=""/>
        <p:cNvGrpSpPr/>
        <p:nvPr/>
      </p:nvGrpSpPr>
      <p:grpSpPr/>
      <p:grpSp>
        <p:nvGrpSpPr>
          <p:cNvPr id="94210" name="Group 94209"/>
          <p:cNvGrpSpPr/>
          <p:nvPr/>
        </p:nvGrpSpPr>
        <p:grpSpPr>
          <a:xfrm>
            <a:off x="0" y="0"/>
            <a:ext cx="8458200" cy="5943600"/>
            <a:chOff x="0" y="0"/>
            <a:chExt cx="5328" cy="3744"/>
          </a:xfrm>
        </p:grpSpPr>
        <p:sp>
          <p:nvSpPr>
            <p:cNvPr id="94211" name="Freeform 94210"/>
            <p:cNvSpPr/>
            <p:nvPr/>
          </p:nvSpPr>
          <p:spPr>
            <a:xfrm>
              <a:off x="0" y="1440"/>
              <a:ext cx="5155" cy="2304"/>
            </a:xfrm>
            <a:custGeom>
              <a:avLst/>
              <a:gdLst/>
              <a:ahLst/>
              <a:cxnLst/>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alpha val="100000"/>
                  </a:schemeClr>
                </a:gs>
              </a:gsLst>
              <a:lin ang="0" scaled="1"/>
              <a:tileRect/>
            </a:gradFill>
            <a:ln w="9525">
              <a:noFill/>
            </a:ln>
          </p:spPr>
          <p:txBody>
            <a:bodyPr/>
            <a:p>
              <a:endParaRPr lang="en-US" sz="1200"/>
            </a:p>
          </p:txBody>
        </p:sp>
        <p:sp>
          <p:nvSpPr>
            <p:cNvPr id="94212" name="Freeform 94211"/>
            <p:cNvSpPr/>
            <p:nvPr/>
          </p:nvSpPr>
          <p:spPr>
            <a:xfrm>
              <a:off x="0" y="0"/>
              <a:ext cx="5328" cy="3689"/>
            </a:xfrm>
            <a:custGeom>
              <a:avLst/>
              <a:gdLst/>
              <a:ahLst/>
              <a:cxnLst/>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tileRect/>
            </a:gradFill>
            <a:ln w="9525">
              <a:noFill/>
            </a:ln>
          </p:spPr>
          <p:txBody>
            <a:bodyPr/>
            <a:p>
              <a:endParaRPr lang="en-US" sz="1200"/>
            </a:p>
          </p:txBody>
        </p:sp>
      </p:grpSp>
      <p:sp>
        <p:nvSpPr>
          <p:cNvPr id="94213" name="Subtitle 94212"/>
          <p:cNvSpPr>
            <a:spLocks noGrp="1"/>
          </p:cNvSpPr>
          <p:nvPr>
            <p:ph type="subTitle" sz="quarter" idx="1" hasCustomPrompt="1"/>
          </p:nvPr>
        </p:nvSpPr>
        <p:spPr>
          <a:xfrm>
            <a:off x="1371600" y="3886200"/>
            <a:ext cx="6400800" cy="1752600"/>
          </a:xfrm>
          <a:prstGeom prst="rect">
            <a:avLst/>
          </a:prstGeom>
          <a:noFill/>
          <a:ln w="9525">
            <a:noFill/>
          </a:ln>
        </p:spPr>
        <p:txBody>
          <a:bodyPr anchor="t" anchorCtr="0"/>
          <a:lstStyle>
            <a:lvl1pPr marL="0" lvl="0" indent="0" algn="ctr">
              <a:buClr>
                <a:schemeClr val="hlink"/>
              </a:buClr>
              <a:buSzPct val="80000"/>
              <a:buFont typeface="Wingdings" panose="05000000000000000000" pitchFamily="2" charset="2"/>
              <a:buNone/>
              <a:defRPr/>
            </a:lvl1pPr>
            <a:lvl2pPr marL="457200" lvl="1" indent="0" algn="ctr">
              <a:buClr>
                <a:schemeClr val="tx1"/>
              </a:buClr>
              <a:buSzTx/>
              <a:buFontTx/>
              <a:buNone/>
              <a:defRPr/>
            </a:lvl2pPr>
            <a:lvl3pPr marL="914400" lvl="2" indent="0" algn="ctr">
              <a:buClr>
                <a:schemeClr val="hlink"/>
              </a:buClr>
              <a:buSzTx/>
              <a:buFont typeface="Wingdings" panose="05000000000000000000" pitchFamily="2" charset="2"/>
              <a:buNone/>
              <a:defRPr/>
            </a:lvl3pPr>
            <a:lvl4pPr marL="1371600" lvl="3" indent="0" algn="ctr">
              <a:buClrTx/>
              <a:buSzTx/>
              <a:buFontTx/>
              <a:buNone/>
              <a:defRPr/>
            </a:lvl4pPr>
            <a:lvl5pPr marL="1828800" lvl="4" indent="0" algn="ctr">
              <a:buClr>
                <a:schemeClr val="hlink"/>
              </a:buClr>
              <a:buSzTx/>
              <a:buFont typeface="Wingdings" panose="05000000000000000000" pitchFamily="2" charset="2"/>
              <a:buNone/>
              <a:defRPr/>
            </a:lvl5pPr>
          </a:lstStyle>
          <a:p>
            <a:pPr lvl="0"/>
            <a:r>
              <a:rPr dirty="0"/>
              <a:t>Haga clic para modificar el estilo de subtítulo del patrón</a:t>
            </a:r>
            <a:endParaRPr dirty="0"/>
          </a:p>
        </p:txBody>
      </p:sp>
      <p:sp>
        <p:nvSpPr>
          <p:cNvPr id="94214" name="Date Placeholder 94213"/>
          <p:cNvSpPr>
            <a:spLocks noGrp="1"/>
          </p:cNvSpPr>
          <p:nvPr>
            <p:ph type="dt" sz="quarter" idx="2"/>
          </p:nvPr>
        </p:nvSpPr>
        <p:spPr>
          <a:xfrm>
            <a:off x="457200" y="6248400"/>
            <a:ext cx="2133600" cy="457200"/>
          </a:xfrm>
          <a:prstGeom prst="rect">
            <a:avLst/>
          </a:prstGeom>
          <a:noFill/>
          <a:ln w="9525">
            <a:noFill/>
          </a:ln>
        </p:spPr>
        <p:txBody>
          <a:bodyPr anchor="b" anchorCtr="0"/>
          <a:lstStyle>
            <a:lvl1pPr>
              <a:defRPr sz="1200">
                <a:latin typeface="Tahoma" panose="020B0604030504040204" pitchFamily="34" charset="0"/>
              </a:defRPr>
            </a:lvl1pPr>
          </a:lstStyle>
          <a:p>
            <a:endParaRPr lang="es-ES">
              <a:effectLst>
                <a:outerShdw blurRad="38100" dist="38100" dir="2700000">
                  <a:srgbClr val="C0C0C0"/>
                </a:outerShdw>
              </a:effectLst>
            </a:endParaRPr>
          </a:p>
        </p:txBody>
      </p:sp>
      <p:sp>
        <p:nvSpPr>
          <p:cNvPr id="94215" name="Footer Placeholder 94214"/>
          <p:cNvSpPr>
            <a:spLocks noGrp="1"/>
          </p:cNvSpPr>
          <p:nvPr>
            <p:ph type="ftr" sz="quarter" idx="3"/>
          </p:nvPr>
        </p:nvSpPr>
        <p:spPr>
          <a:xfrm>
            <a:off x="3124200" y="6248400"/>
            <a:ext cx="2895600" cy="457200"/>
          </a:xfrm>
          <a:prstGeom prst="rect">
            <a:avLst/>
          </a:prstGeom>
          <a:noFill/>
          <a:ln w="9525">
            <a:noFill/>
          </a:ln>
        </p:spPr>
        <p:txBody>
          <a:bodyPr anchor="b" anchorCtr="0"/>
          <a:lstStyle>
            <a:lvl1pPr algn="ctr">
              <a:defRPr sz="1200">
                <a:latin typeface="Tahoma" panose="020B0604030504040204" pitchFamily="34" charset="0"/>
              </a:defRPr>
            </a:lvl1pPr>
          </a:lstStyle>
          <a:p>
            <a:endParaRPr lang="es-ES">
              <a:effectLst>
                <a:outerShdw blurRad="38100" dist="38100" dir="2700000">
                  <a:srgbClr val="C0C0C0"/>
                </a:outerShdw>
              </a:effectLst>
            </a:endParaRPr>
          </a:p>
        </p:txBody>
      </p:sp>
      <p:sp>
        <p:nvSpPr>
          <p:cNvPr id="94216" name="Slide Number Placeholder 94215"/>
          <p:cNvSpPr>
            <a:spLocks noGrp="1"/>
          </p:cNvSpPr>
          <p:nvPr>
            <p:ph type="sldNum" sz="quarter" idx="4"/>
          </p:nvPr>
        </p:nvSpPr>
        <p:spPr>
          <a:xfrm>
            <a:off x="6553200" y="6248400"/>
            <a:ext cx="2133600" cy="457200"/>
          </a:xfrm>
          <a:prstGeom prst="rect">
            <a:avLst/>
          </a:prstGeom>
          <a:noFill/>
          <a:ln w="9525">
            <a:noFill/>
          </a:ln>
        </p:spPr>
        <p:txBody>
          <a:bodyPr anchor="b" anchorCtr="0"/>
          <a:lstStyle>
            <a:lvl1pPr algn="r">
              <a:defRPr sz="1200">
                <a:latin typeface="Tahoma" panose="020B0604030504040204" pitchFamily="34" charset="0"/>
              </a:defRPr>
            </a:lvl1pPr>
          </a:lstStyle>
          <a:p>
            <a:fld id="{9A0DB2DC-4C9A-4742-B13C-FB6460FD3503}" type="slidenum">
              <a:rPr lang="es-ES">
                <a:effectLst>
                  <a:outerShdw blurRad="38100" dist="38100" dir="2700000">
                    <a:srgbClr val="C0C0C0"/>
                  </a:outerShdw>
                </a:effectLst>
              </a:rPr>
            </a:fld>
            <a:endParaRPr lang="es-ES">
              <a:effectLst>
                <a:outerShdw blurRad="38100" dist="38100" dir="2700000">
                  <a:srgbClr val="C0C0C0"/>
                </a:outerShdw>
              </a:effectLst>
            </a:endParaRPr>
          </a:p>
        </p:txBody>
      </p:sp>
      <p:sp>
        <p:nvSpPr>
          <p:cNvPr id="94217" name="Title 94216"/>
          <p:cNvSpPr>
            <a:spLocks noGrp="1"/>
          </p:cNvSpPr>
          <p:nvPr>
            <p:ph type="ctrTitle" sz="quarter" hasCustomPrompt="1"/>
          </p:nvPr>
        </p:nvSpPr>
        <p:spPr>
          <a:xfrm>
            <a:off x="685800" y="1768475"/>
            <a:ext cx="7772400" cy="1736725"/>
          </a:xfrm>
          <a:prstGeom prst="rect">
            <a:avLst/>
          </a:prstGeom>
          <a:noFill/>
          <a:ln w="9525">
            <a:noFill/>
          </a:ln>
        </p:spPr>
        <p:txBody>
          <a:bodyPr anchor="b" anchorCtr="1"/>
          <a:lstStyle>
            <a:lvl1pPr lvl="0">
              <a:buClrTx/>
              <a:buSzTx/>
              <a:buFontTx/>
              <a:defRPr sz="5400"/>
            </a:lvl1pPr>
          </a:lstStyle>
          <a:p>
            <a:pPr lvl="0"/>
            <a:r>
              <a:rPr dirty="0"/>
              <a:t>Haga clic para cambiar el estilo de título	</a:t>
            </a:r>
            <a:endParaRPr dirty="0"/>
          </a:p>
        </p:txBody>
      </p:sp>
    </p:spTree>
  </p:cSld>
  <p:clrMapOvr>
    <a:masterClrMapping/>
  </p:clrMapOvr>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pPr lvl="0"/>
            <a:endParaRPr lang="es-ES">
              <a:effectLst>
                <a:outerShdw blurRad="38100" dist="38100" dir="2700000">
                  <a:srgbClr val="C0C0C0"/>
                </a:outerShdw>
              </a:effectLst>
            </a:endParaRPr>
          </a:p>
        </p:txBody>
      </p:sp>
      <p:sp>
        <p:nvSpPr>
          <p:cNvPr id="5" name="Footer Placeholder 4"/>
          <p:cNvSpPr>
            <a:spLocks noGrp="1"/>
          </p:cNvSpPr>
          <p:nvPr>
            <p:ph type="ftr" sz="quarter" idx="11"/>
          </p:nvPr>
        </p:nvSpPr>
        <p:spPr/>
        <p:txBody>
          <a:bodyPr/>
          <a:lstStyle/>
          <a:p>
            <a:pPr lvl="0"/>
            <a:endParaRPr lang="es-ES">
              <a:effectLst>
                <a:outerShdw blurRad="38100" dist="38100" dir="2700000">
                  <a:srgbClr val="C0C0C0"/>
                </a:outerShdw>
              </a:effectLst>
            </a:endParaRPr>
          </a:p>
        </p:txBody>
      </p:sp>
      <p:sp>
        <p:nvSpPr>
          <p:cNvPr id="6" name="Slide Number Placeholder 5"/>
          <p:cNvSpPr>
            <a:spLocks noGrp="1"/>
          </p:cNvSpPr>
          <p:nvPr>
            <p:ph type="sldNum" sz="quarter" idx="12"/>
          </p:nvPr>
        </p:nvSpPr>
        <p:spPr/>
        <p:txBody>
          <a:bodyPr/>
          <a:lstStyle/>
          <a:p>
            <a:pPr lvl="0"/>
            <a:fld id="{9A0DB2DC-4C9A-4742-B13C-FB6460FD3503}" type="slidenum">
              <a:rPr lang="es-ES">
                <a:effectLst>
                  <a:outerShdw blurRad="38100" dist="38100" dir="2700000">
                    <a:srgbClr val="C0C0C0"/>
                  </a:outerShdw>
                </a:effectLst>
              </a:rPr>
            </a:fld>
            <a:endParaRPr lang="es-ES">
              <a:effectLst>
                <a:outerShdw blurRad="38100" dist="38100" dir="2700000">
                  <a:srgbClr val="C0C0C0"/>
                </a:outerShdw>
              </a:effectLst>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pPr lvl="0"/>
            <a:endParaRPr lang="es-ES">
              <a:effectLst>
                <a:outerShdw blurRad="38100" dist="38100" dir="2700000">
                  <a:srgbClr val="C0C0C0"/>
                </a:outerShdw>
              </a:effectLst>
            </a:endParaRPr>
          </a:p>
        </p:txBody>
      </p:sp>
      <p:sp>
        <p:nvSpPr>
          <p:cNvPr id="5" name="Footer Placeholder 4"/>
          <p:cNvSpPr>
            <a:spLocks noGrp="1"/>
          </p:cNvSpPr>
          <p:nvPr>
            <p:ph type="ftr" sz="quarter" idx="11"/>
          </p:nvPr>
        </p:nvSpPr>
        <p:spPr/>
        <p:txBody>
          <a:bodyPr/>
          <a:lstStyle/>
          <a:p>
            <a:pPr lvl="0"/>
            <a:endParaRPr lang="es-ES">
              <a:effectLst>
                <a:outerShdw blurRad="38100" dist="38100" dir="2700000">
                  <a:srgbClr val="C0C0C0"/>
                </a:outerShdw>
              </a:effectLst>
            </a:endParaRPr>
          </a:p>
        </p:txBody>
      </p:sp>
      <p:sp>
        <p:nvSpPr>
          <p:cNvPr id="6" name="Slide Number Placeholder 5"/>
          <p:cNvSpPr>
            <a:spLocks noGrp="1"/>
          </p:cNvSpPr>
          <p:nvPr>
            <p:ph type="sldNum" sz="quarter" idx="12"/>
          </p:nvPr>
        </p:nvSpPr>
        <p:spPr/>
        <p:txBody>
          <a:bodyPr/>
          <a:lstStyle/>
          <a:p>
            <a:pPr lvl="0"/>
            <a:fld id="{9A0DB2DC-4C9A-4742-B13C-FB6460FD3503}" type="slidenum">
              <a:rPr lang="es-ES">
                <a:effectLst>
                  <a:outerShdw blurRad="38100" dist="38100" dir="2700000">
                    <a:srgbClr val="C0C0C0"/>
                  </a:outerShdw>
                </a:effectLst>
              </a:rPr>
            </a:fld>
            <a:endParaRPr lang="es-ES">
              <a:effectLst>
                <a:outerShdw blurRad="38100" dist="38100" dir="2700000">
                  <a:srgbClr val="C0C0C0"/>
                </a:outerShdw>
              </a:effectLst>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fecha"/>
          <p:cNvSpPr>
            <a:spLocks noGrp="1"/>
          </p:cNvSpPr>
          <p:nvPr>
            <p:ph type="dt" sz="half" idx="10"/>
          </p:nvPr>
        </p:nvSpPr>
        <p:spPr/>
        <p:txBody>
          <a:bodyPr/>
          <a:lstStyle/>
          <a:p>
            <a:fld id="{0A96EC3A-CDC8-42BB-AF12-9D9161705BC9}" type="datetimeFigureOut">
              <a:rPr lang="es-CL" smtClean="0"/>
            </a:fld>
            <a:endParaRPr lang="es-CL"/>
          </a:p>
        </p:txBody>
      </p:sp>
      <p:sp>
        <p:nvSpPr>
          <p:cNvPr id="4" name="3 Marcador de pie de página"/>
          <p:cNvSpPr>
            <a:spLocks noGrp="1"/>
          </p:cNvSpPr>
          <p:nvPr>
            <p:ph type="ftr" sz="quarter" idx="11"/>
          </p:nvPr>
        </p:nvSpPr>
        <p:spPr/>
        <p:txBody>
          <a:bodyPr/>
          <a:lstStyle/>
          <a:p>
            <a:endParaRPr lang="es-CL"/>
          </a:p>
        </p:txBody>
      </p:sp>
      <p:sp>
        <p:nvSpPr>
          <p:cNvPr id="5" name="4 Marcador de número de diapositiva"/>
          <p:cNvSpPr>
            <a:spLocks noGrp="1"/>
          </p:cNvSpPr>
          <p:nvPr>
            <p:ph type="sldNum" sz="quarter" idx="12"/>
          </p:nvPr>
        </p:nvSpPr>
        <p:spPr/>
        <p:txBody>
          <a:bodyPr/>
          <a:lstStyle/>
          <a:p>
            <a:fld id="{F5D20666-5EE5-45E5-9F96-36172D8B9128}" type="slidenum">
              <a:rPr lang="es-CL" smtClean="0"/>
            </a:fld>
            <a:endParaRPr lang="es-CL"/>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2504" cy="449580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54296" y="1600200"/>
            <a:ext cx="4032504" cy="449580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pPr lvl="0"/>
            <a:endParaRPr lang="es-ES">
              <a:effectLst>
                <a:outerShdw blurRad="38100" dist="38100" dir="2700000">
                  <a:srgbClr val="C0C0C0"/>
                </a:outerShdw>
              </a:effectLst>
            </a:endParaRPr>
          </a:p>
        </p:txBody>
      </p:sp>
      <p:sp>
        <p:nvSpPr>
          <p:cNvPr id="6" name="Footer Placeholder 5"/>
          <p:cNvSpPr>
            <a:spLocks noGrp="1"/>
          </p:cNvSpPr>
          <p:nvPr>
            <p:ph type="ftr" sz="quarter" idx="11"/>
          </p:nvPr>
        </p:nvSpPr>
        <p:spPr/>
        <p:txBody>
          <a:bodyPr/>
          <a:lstStyle/>
          <a:p>
            <a:pPr lvl="0"/>
            <a:endParaRPr lang="es-ES">
              <a:effectLst>
                <a:outerShdw blurRad="38100" dist="38100" dir="2700000">
                  <a:srgbClr val="C0C0C0"/>
                </a:outerShdw>
              </a:effectLst>
            </a:endParaRPr>
          </a:p>
        </p:txBody>
      </p:sp>
      <p:sp>
        <p:nvSpPr>
          <p:cNvPr id="7" name="Slide Number Placeholder 6"/>
          <p:cNvSpPr>
            <a:spLocks noGrp="1"/>
          </p:cNvSpPr>
          <p:nvPr>
            <p:ph type="sldNum" sz="quarter" idx="12"/>
          </p:nvPr>
        </p:nvSpPr>
        <p:spPr/>
        <p:txBody>
          <a:bodyPr/>
          <a:lstStyle/>
          <a:p>
            <a:pPr lvl="0"/>
            <a:fld id="{9A0DB2DC-4C9A-4742-B13C-FB6460FD3503}" type="slidenum">
              <a:rPr lang="es-ES">
                <a:effectLst>
                  <a:outerShdw blurRad="38100" dist="38100" dir="2700000">
                    <a:srgbClr val="C0C0C0"/>
                  </a:outerShdw>
                </a:effectLst>
              </a:rPr>
            </a:fld>
            <a:endParaRPr lang="es-ES">
              <a:effectLst>
                <a:outerShdw blurRad="38100" dist="38100" dir="2700000">
                  <a:srgbClr val="C0C0C0"/>
                </a:outerShdw>
              </a:effectLst>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1"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629841" y="2505075"/>
            <a:ext cx="3868340"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pPr lvl="0"/>
            <a:endParaRPr lang="es-ES">
              <a:effectLst>
                <a:outerShdw blurRad="38100" dist="38100" dir="2700000">
                  <a:srgbClr val="C0C0C0"/>
                </a:outerShdw>
              </a:effectLst>
            </a:endParaRPr>
          </a:p>
        </p:txBody>
      </p:sp>
      <p:sp>
        <p:nvSpPr>
          <p:cNvPr id="8" name="Footer Placeholder 7"/>
          <p:cNvSpPr>
            <a:spLocks noGrp="1"/>
          </p:cNvSpPr>
          <p:nvPr>
            <p:ph type="ftr" sz="quarter" idx="11"/>
          </p:nvPr>
        </p:nvSpPr>
        <p:spPr/>
        <p:txBody>
          <a:bodyPr/>
          <a:lstStyle/>
          <a:p>
            <a:pPr lvl="0"/>
            <a:endParaRPr lang="es-ES">
              <a:effectLst>
                <a:outerShdw blurRad="38100" dist="38100" dir="2700000">
                  <a:srgbClr val="C0C0C0"/>
                </a:outerShdw>
              </a:effectLst>
            </a:endParaRPr>
          </a:p>
        </p:txBody>
      </p:sp>
      <p:sp>
        <p:nvSpPr>
          <p:cNvPr id="9" name="Slide Number Placeholder 8"/>
          <p:cNvSpPr>
            <a:spLocks noGrp="1"/>
          </p:cNvSpPr>
          <p:nvPr>
            <p:ph type="sldNum" sz="quarter" idx="12"/>
          </p:nvPr>
        </p:nvSpPr>
        <p:spPr/>
        <p:txBody>
          <a:bodyPr/>
          <a:lstStyle/>
          <a:p>
            <a:pPr lvl="0"/>
            <a:fld id="{9A0DB2DC-4C9A-4742-B13C-FB6460FD3503}" type="slidenum">
              <a:rPr lang="es-ES">
                <a:effectLst>
                  <a:outerShdw blurRad="38100" dist="38100" dir="2700000">
                    <a:srgbClr val="C0C0C0"/>
                  </a:outerShdw>
                </a:effectLst>
              </a:rPr>
            </a:fld>
            <a:endParaRPr lang="es-ES">
              <a:effectLst>
                <a:outerShdw blurRad="38100" dist="38100" dir="2700000">
                  <a:srgbClr val="C0C0C0"/>
                </a:outerShdw>
              </a:effectLst>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lvl="0"/>
            <a:endParaRPr lang="es-ES">
              <a:effectLst>
                <a:outerShdw blurRad="38100" dist="38100" dir="2700000">
                  <a:srgbClr val="C0C0C0"/>
                </a:outerShdw>
              </a:effectLst>
            </a:endParaRPr>
          </a:p>
        </p:txBody>
      </p:sp>
      <p:sp>
        <p:nvSpPr>
          <p:cNvPr id="4" name="Footer Placeholder 3"/>
          <p:cNvSpPr>
            <a:spLocks noGrp="1"/>
          </p:cNvSpPr>
          <p:nvPr>
            <p:ph type="ftr" sz="quarter" idx="11"/>
          </p:nvPr>
        </p:nvSpPr>
        <p:spPr/>
        <p:txBody>
          <a:bodyPr/>
          <a:lstStyle/>
          <a:p>
            <a:pPr lvl="0"/>
            <a:endParaRPr lang="es-ES">
              <a:effectLst>
                <a:outerShdw blurRad="38100" dist="38100" dir="2700000">
                  <a:srgbClr val="C0C0C0"/>
                </a:outerShdw>
              </a:effectLst>
            </a:endParaRPr>
          </a:p>
        </p:txBody>
      </p:sp>
      <p:sp>
        <p:nvSpPr>
          <p:cNvPr id="5" name="Slide Number Placeholder 4"/>
          <p:cNvSpPr>
            <a:spLocks noGrp="1"/>
          </p:cNvSpPr>
          <p:nvPr>
            <p:ph type="sldNum" sz="quarter" idx="12"/>
          </p:nvPr>
        </p:nvSpPr>
        <p:spPr/>
        <p:txBody>
          <a:bodyPr/>
          <a:lstStyle/>
          <a:p>
            <a:pPr lvl="0"/>
            <a:fld id="{9A0DB2DC-4C9A-4742-B13C-FB6460FD3503}" type="slidenum">
              <a:rPr lang="es-ES">
                <a:effectLst>
                  <a:outerShdw blurRad="38100" dist="38100" dir="2700000">
                    <a:srgbClr val="C0C0C0"/>
                  </a:outerShdw>
                </a:effectLst>
              </a:rPr>
            </a:fld>
            <a:endParaRPr lang="es-ES">
              <a:effectLst>
                <a:outerShdw blurRad="38100" dist="38100" dir="2700000">
                  <a:srgbClr val="C0C0C0"/>
                </a:outerShdw>
              </a:effectLst>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s-ES">
              <a:effectLst>
                <a:outerShdw blurRad="38100" dist="38100" dir="2700000">
                  <a:srgbClr val="C0C0C0"/>
                </a:outerShdw>
              </a:effectLst>
            </a:endParaRPr>
          </a:p>
        </p:txBody>
      </p:sp>
      <p:sp>
        <p:nvSpPr>
          <p:cNvPr id="3" name="Footer Placeholder 2"/>
          <p:cNvSpPr>
            <a:spLocks noGrp="1"/>
          </p:cNvSpPr>
          <p:nvPr>
            <p:ph type="ftr" sz="quarter" idx="11"/>
          </p:nvPr>
        </p:nvSpPr>
        <p:spPr/>
        <p:txBody>
          <a:bodyPr/>
          <a:lstStyle/>
          <a:p>
            <a:pPr lvl="0"/>
            <a:endParaRPr lang="es-ES">
              <a:effectLst>
                <a:outerShdw blurRad="38100" dist="38100" dir="2700000">
                  <a:srgbClr val="C0C0C0"/>
                </a:outerShdw>
              </a:effectLst>
            </a:endParaRPr>
          </a:p>
        </p:txBody>
      </p:sp>
      <p:sp>
        <p:nvSpPr>
          <p:cNvPr id="4" name="Slide Number Placeholder 3"/>
          <p:cNvSpPr>
            <a:spLocks noGrp="1"/>
          </p:cNvSpPr>
          <p:nvPr>
            <p:ph type="sldNum" sz="quarter" idx="12"/>
          </p:nvPr>
        </p:nvSpPr>
        <p:spPr/>
        <p:txBody>
          <a:bodyPr/>
          <a:lstStyle/>
          <a:p>
            <a:pPr lvl="0"/>
            <a:fld id="{9A0DB2DC-4C9A-4742-B13C-FB6460FD3503}" type="slidenum">
              <a:rPr lang="es-ES">
                <a:effectLst>
                  <a:outerShdw blurRad="38100" dist="38100" dir="2700000">
                    <a:srgbClr val="C0C0C0"/>
                  </a:outerShdw>
                </a:effectLst>
              </a:rPr>
            </a:fld>
            <a:endParaRPr lang="es-ES">
              <a:effectLst>
                <a:outerShdw blurRad="38100" dist="38100" dir="2700000">
                  <a:srgbClr val="C0C0C0"/>
                </a:outerShdw>
              </a:effectLst>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pPr lvl="0"/>
            <a:endParaRPr lang="es-ES">
              <a:effectLst>
                <a:outerShdw blurRad="38100" dist="38100" dir="2700000">
                  <a:srgbClr val="C0C0C0"/>
                </a:outerShdw>
              </a:effectLst>
            </a:endParaRPr>
          </a:p>
        </p:txBody>
      </p:sp>
      <p:sp>
        <p:nvSpPr>
          <p:cNvPr id="6" name="Footer Placeholder 5"/>
          <p:cNvSpPr>
            <a:spLocks noGrp="1"/>
          </p:cNvSpPr>
          <p:nvPr>
            <p:ph type="ftr" sz="quarter" idx="11"/>
          </p:nvPr>
        </p:nvSpPr>
        <p:spPr/>
        <p:txBody>
          <a:bodyPr/>
          <a:lstStyle/>
          <a:p>
            <a:pPr lvl="0"/>
            <a:endParaRPr lang="es-ES">
              <a:effectLst>
                <a:outerShdw blurRad="38100" dist="38100" dir="2700000">
                  <a:srgbClr val="C0C0C0"/>
                </a:outerShdw>
              </a:effectLst>
            </a:endParaRPr>
          </a:p>
        </p:txBody>
      </p:sp>
      <p:sp>
        <p:nvSpPr>
          <p:cNvPr id="7" name="Slide Number Placeholder 6"/>
          <p:cNvSpPr>
            <a:spLocks noGrp="1"/>
          </p:cNvSpPr>
          <p:nvPr>
            <p:ph type="sldNum" sz="quarter" idx="12"/>
          </p:nvPr>
        </p:nvSpPr>
        <p:spPr/>
        <p:txBody>
          <a:bodyPr/>
          <a:lstStyle/>
          <a:p>
            <a:pPr lvl="0"/>
            <a:fld id="{9A0DB2DC-4C9A-4742-B13C-FB6460FD3503}" type="slidenum">
              <a:rPr lang="es-ES">
                <a:effectLst>
                  <a:outerShdw blurRad="38100" dist="38100" dir="2700000">
                    <a:srgbClr val="C0C0C0"/>
                  </a:outerShdw>
                </a:effectLst>
              </a:rPr>
            </a:fld>
            <a:endParaRPr lang="es-ES">
              <a:effectLst>
                <a:outerShdw blurRad="38100" dist="38100" dir="2700000">
                  <a:srgbClr val="C0C0C0"/>
                </a:outerShdw>
              </a:effectLst>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5"/>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pPr lvl="0"/>
            <a:endParaRPr lang="es-ES">
              <a:effectLst>
                <a:outerShdw blurRad="38100" dist="38100" dir="2700000">
                  <a:srgbClr val="C0C0C0"/>
                </a:outerShdw>
              </a:effectLst>
            </a:endParaRPr>
          </a:p>
        </p:txBody>
      </p:sp>
      <p:sp>
        <p:nvSpPr>
          <p:cNvPr id="6" name="Footer Placeholder 5"/>
          <p:cNvSpPr>
            <a:spLocks noGrp="1"/>
          </p:cNvSpPr>
          <p:nvPr>
            <p:ph type="ftr" sz="quarter" idx="11"/>
          </p:nvPr>
        </p:nvSpPr>
        <p:spPr/>
        <p:txBody>
          <a:bodyPr/>
          <a:lstStyle/>
          <a:p>
            <a:pPr lvl="0"/>
            <a:endParaRPr lang="es-ES">
              <a:effectLst>
                <a:outerShdw blurRad="38100" dist="38100" dir="2700000">
                  <a:srgbClr val="C0C0C0"/>
                </a:outerShdw>
              </a:effectLst>
            </a:endParaRPr>
          </a:p>
        </p:txBody>
      </p:sp>
      <p:sp>
        <p:nvSpPr>
          <p:cNvPr id="7" name="Slide Number Placeholder 6"/>
          <p:cNvSpPr>
            <a:spLocks noGrp="1"/>
          </p:cNvSpPr>
          <p:nvPr>
            <p:ph type="sldNum" sz="quarter" idx="12"/>
          </p:nvPr>
        </p:nvSpPr>
        <p:spPr/>
        <p:txBody>
          <a:bodyPr/>
          <a:lstStyle/>
          <a:p>
            <a:pPr lvl="0"/>
            <a:fld id="{9A0DB2DC-4C9A-4742-B13C-FB6460FD3503}" type="slidenum">
              <a:rPr lang="es-ES">
                <a:effectLst>
                  <a:outerShdw blurRad="38100" dist="38100" dir="2700000">
                    <a:srgbClr val="C0C0C0"/>
                  </a:outerShdw>
                </a:effectLst>
              </a:rPr>
            </a:fld>
            <a:endParaRPr lang="es-ES">
              <a:effectLst>
                <a:outerShdw blurRad="38100" dist="38100" dir="2700000">
                  <a:srgbClr val="C0C0C0"/>
                </a:outerShdw>
              </a:effectLst>
            </a:endParaRPr>
          </a:p>
        </p:txBody>
      </p:sp>
    </p:spTree>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pPr lvl="0"/>
            <a:endParaRPr lang="es-ES">
              <a:effectLst>
                <a:outerShdw blurRad="38100" dist="38100" dir="2700000">
                  <a:srgbClr val="C0C0C0"/>
                </a:outerShdw>
              </a:effectLst>
            </a:endParaRPr>
          </a:p>
        </p:txBody>
      </p:sp>
      <p:sp>
        <p:nvSpPr>
          <p:cNvPr id="5" name="Footer Placeholder 4"/>
          <p:cNvSpPr>
            <a:spLocks noGrp="1"/>
          </p:cNvSpPr>
          <p:nvPr>
            <p:ph type="ftr" sz="quarter" idx="11"/>
          </p:nvPr>
        </p:nvSpPr>
        <p:spPr/>
        <p:txBody>
          <a:bodyPr/>
          <a:lstStyle/>
          <a:p>
            <a:pPr lvl="0"/>
            <a:endParaRPr lang="es-ES">
              <a:effectLst>
                <a:outerShdw blurRad="38100" dist="38100" dir="2700000">
                  <a:srgbClr val="C0C0C0"/>
                </a:outerShdw>
              </a:effectLst>
            </a:endParaRPr>
          </a:p>
        </p:txBody>
      </p:sp>
      <p:sp>
        <p:nvSpPr>
          <p:cNvPr id="6" name="Slide Number Placeholder 5"/>
          <p:cNvSpPr>
            <a:spLocks noGrp="1"/>
          </p:cNvSpPr>
          <p:nvPr>
            <p:ph type="sldNum" sz="quarter" idx="12"/>
          </p:nvPr>
        </p:nvSpPr>
        <p:spPr/>
        <p:txBody>
          <a:bodyPr/>
          <a:lstStyle/>
          <a:p>
            <a:pPr lvl="0"/>
            <a:fld id="{9A0DB2DC-4C9A-4742-B13C-FB6460FD3503}" type="slidenum">
              <a:rPr lang="es-ES">
                <a:effectLst>
                  <a:outerShdw blurRad="38100" dist="38100" dir="2700000">
                    <a:srgbClr val="C0C0C0"/>
                  </a:outerShdw>
                </a:effectLst>
              </a:rPr>
            </a:fld>
            <a:endParaRPr lang="es-ES">
              <a:effectLst>
                <a:outerShdw blurRad="38100" dist="38100" dir="2700000">
                  <a:srgbClr val="C0C0C0"/>
                </a:outerShdw>
              </a:effectLst>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52930" cy="5821362"/>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pPr lvl="0"/>
            <a:endParaRPr lang="es-ES">
              <a:effectLst>
                <a:outerShdw blurRad="38100" dist="38100" dir="2700000">
                  <a:srgbClr val="C0C0C0"/>
                </a:outerShdw>
              </a:effectLst>
            </a:endParaRPr>
          </a:p>
        </p:txBody>
      </p:sp>
      <p:sp>
        <p:nvSpPr>
          <p:cNvPr id="5" name="Footer Placeholder 4"/>
          <p:cNvSpPr>
            <a:spLocks noGrp="1"/>
          </p:cNvSpPr>
          <p:nvPr>
            <p:ph type="ftr" sz="quarter" idx="11"/>
          </p:nvPr>
        </p:nvSpPr>
        <p:spPr/>
        <p:txBody>
          <a:bodyPr/>
          <a:lstStyle/>
          <a:p>
            <a:pPr lvl="0"/>
            <a:endParaRPr lang="es-ES">
              <a:effectLst>
                <a:outerShdw blurRad="38100" dist="38100" dir="2700000">
                  <a:srgbClr val="C0C0C0"/>
                </a:outerShdw>
              </a:effectLst>
            </a:endParaRPr>
          </a:p>
        </p:txBody>
      </p:sp>
      <p:sp>
        <p:nvSpPr>
          <p:cNvPr id="6" name="Slide Number Placeholder 5"/>
          <p:cNvSpPr>
            <a:spLocks noGrp="1"/>
          </p:cNvSpPr>
          <p:nvPr>
            <p:ph type="sldNum" sz="quarter" idx="12"/>
          </p:nvPr>
        </p:nvSpPr>
        <p:spPr/>
        <p:txBody>
          <a:bodyPr/>
          <a:lstStyle/>
          <a:p>
            <a:pPr lvl="0"/>
            <a:fld id="{9A0DB2DC-4C9A-4742-B13C-FB6460FD3503}" type="slidenum">
              <a:rPr lang="es-ES">
                <a:effectLst>
                  <a:outerShdw blurRad="38100" dist="38100" dir="2700000">
                    <a:srgbClr val="C0C0C0"/>
                  </a:outerShdw>
                </a:effectLst>
              </a:rPr>
            </a:fld>
            <a:endParaRPr lang="es-ES">
              <a:effectLst>
                <a:outerShdw blurRad="38100" dist="38100" dir="2700000">
                  <a:srgbClr val="C0C0C0"/>
                </a:outerShdw>
              </a:effectLst>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able Placeholder 2"/>
          <p:cNvSpPr>
            <a:spLocks noGrp="1"/>
          </p:cNvSpPr>
          <p:nvPr>
            <p:ph type="tbl" idx="1"/>
          </p:nvPr>
        </p:nvSpPr>
        <p:spPr/>
        <p:txBody>
          <a:bodyPr/>
          <a:lstStyle/>
          <a:p>
            <a:endParaRPr lang="en-US"/>
          </a:p>
        </p:txBody>
      </p:sp>
      <p:sp>
        <p:nvSpPr>
          <p:cNvPr id="4" name="Date Placeholder 3"/>
          <p:cNvSpPr>
            <a:spLocks noGrp="1"/>
          </p:cNvSpPr>
          <p:nvPr>
            <p:ph type="dt" sz="half" idx="10"/>
          </p:nvPr>
        </p:nvSpPr>
        <p:spPr/>
        <p:txBody>
          <a:bodyPr/>
          <a:lstStyle/>
          <a:p>
            <a:pPr lvl="0"/>
            <a:endParaRPr lang="es-ES">
              <a:effectLst>
                <a:outerShdw blurRad="38100" dist="38100" dir="2700000">
                  <a:srgbClr val="C0C0C0"/>
                </a:outerShdw>
              </a:effectLst>
            </a:endParaRPr>
          </a:p>
        </p:txBody>
      </p:sp>
      <p:sp>
        <p:nvSpPr>
          <p:cNvPr id="5" name="Footer Placeholder 4"/>
          <p:cNvSpPr>
            <a:spLocks noGrp="1"/>
          </p:cNvSpPr>
          <p:nvPr>
            <p:ph type="ftr" sz="quarter" idx="11"/>
          </p:nvPr>
        </p:nvSpPr>
        <p:spPr/>
        <p:txBody>
          <a:bodyPr/>
          <a:lstStyle/>
          <a:p>
            <a:pPr lvl="0"/>
            <a:endParaRPr lang="es-ES">
              <a:effectLst>
                <a:outerShdw blurRad="38100" dist="38100" dir="2700000">
                  <a:srgbClr val="C0C0C0"/>
                </a:outerShdw>
              </a:effectLst>
            </a:endParaRPr>
          </a:p>
        </p:txBody>
      </p:sp>
      <p:sp>
        <p:nvSpPr>
          <p:cNvPr id="6" name="Slide Number Placeholder 5"/>
          <p:cNvSpPr>
            <a:spLocks noGrp="1"/>
          </p:cNvSpPr>
          <p:nvPr>
            <p:ph type="sldNum" sz="quarter" idx="12"/>
          </p:nvPr>
        </p:nvSpPr>
        <p:spPr/>
        <p:txBody>
          <a:bodyPr/>
          <a:lstStyle/>
          <a:p>
            <a:pPr lvl="0"/>
            <a:fld id="{9A0DB2DC-4C9A-4742-B13C-FB6460FD3503}" type="slidenum">
              <a:rPr lang="es-ES">
                <a:effectLst>
                  <a:outerShdw blurRad="38100" dist="38100" dir="2700000">
                    <a:srgbClr val="C0C0C0"/>
                  </a:outerShdw>
                </a:effectLst>
              </a:rPr>
            </a:fld>
            <a:endParaRPr lang="es-ES">
              <a:effectLst>
                <a:outerShdw blurRad="38100" dist="38100" dir="2700000">
                  <a:srgbClr val="C0C0C0"/>
                </a:outerShdw>
              </a:effectLst>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hasCustomPrompt="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3944E88D-D917-4AF0-B33A-4B664C5A173A}" type="datetimeFigureOut">
              <a:rPr kumimoji="0" lang="es-E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s-E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a:fld id="{9A0DB2DC-4C9A-4742-B13C-FB6460FD3503}" type="slidenum">
              <a:rPr lang="es-ES" dirty="0">
                <a:latin typeface="Calibri" panose="020F0502020204030204" charset="0"/>
                <a:ea typeface="Arial" panose="020B0604020202020204" pitchFamily="34" charset="0"/>
              </a:rPr>
            </a:fld>
            <a:endParaRPr lang="es-ES" dirty="0">
              <a:latin typeface="Calibri" panose="020F0502020204030204" charset="0"/>
              <a:ea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0A96EC3A-CDC8-42BB-AF12-9D9161705BC9}" type="datetimeFigureOut">
              <a:rPr lang="es-CL" smtClean="0"/>
            </a:fld>
            <a:endParaRPr lang="es-CL"/>
          </a:p>
        </p:txBody>
      </p:sp>
      <p:sp>
        <p:nvSpPr>
          <p:cNvPr id="3" name="2 Marcador de pie de página"/>
          <p:cNvSpPr>
            <a:spLocks noGrp="1"/>
          </p:cNvSpPr>
          <p:nvPr>
            <p:ph type="ftr" sz="quarter" idx="11"/>
          </p:nvPr>
        </p:nvSpPr>
        <p:spPr/>
        <p:txBody>
          <a:bodyPr/>
          <a:lstStyle/>
          <a:p>
            <a:endParaRPr lang="es-CL"/>
          </a:p>
        </p:txBody>
      </p:sp>
      <p:sp>
        <p:nvSpPr>
          <p:cNvPr id="4" name="3 Marcador de número de diapositiva"/>
          <p:cNvSpPr>
            <a:spLocks noGrp="1"/>
          </p:cNvSpPr>
          <p:nvPr>
            <p:ph type="sldNum" sz="quarter" idx="12"/>
          </p:nvPr>
        </p:nvSpPr>
        <p:spPr/>
        <p:txBody>
          <a:bodyPr/>
          <a:lstStyle/>
          <a:p>
            <a:fld id="{F5D20666-5EE5-45E5-9F96-36172D8B9128}" type="slidenum">
              <a:rPr lang="es-CL" smtClean="0"/>
            </a:fld>
            <a:endParaRPr lang="es-CL"/>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hasCustomPrompt="1"/>
          </p:nvPr>
        </p:nvSpPr>
        <p:spPr/>
        <p:txBody>
          <a:bodyPr/>
          <a:lstStyle/>
          <a:p>
            <a:pPr lvl="0"/>
            <a:r>
              <a:rPr lang="es-ES" smtClean="0"/>
              <a:t>Haga clic para modificar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s-ES"/>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3944E88D-D917-4AF0-B33A-4B664C5A173A}" type="datetimeFigureOut">
              <a:rPr kumimoji="0" lang="es-E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s-E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a:fld id="{9A0DB2DC-4C9A-4742-B13C-FB6460FD3503}" type="slidenum">
              <a:rPr lang="es-ES" dirty="0">
                <a:latin typeface="Calibri" panose="020F0502020204030204" charset="0"/>
                <a:ea typeface="Arial" panose="020B0604020202020204" pitchFamily="34" charset="0"/>
              </a:rPr>
            </a:fld>
            <a:endParaRPr lang="es-ES" dirty="0">
              <a:latin typeface="Calibri" panose="020F0502020204030204" charset="0"/>
              <a:ea typeface="Arial" panose="020B0604020202020204" pitchFamily="34" charset="0"/>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hasCustomPrompt="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endParaRPr lang="es-ES" smtClean="0"/>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3944E88D-D917-4AF0-B33A-4B664C5A173A}" type="datetimeFigureOut">
              <a:rPr kumimoji="0" lang="es-E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s-E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a:fld id="{9A0DB2DC-4C9A-4742-B13C-FB6460FD3503}" type="slidenum">
              <a:rPr lang="es-ES" dirty="0">
                <a:latin typeface="Calibri" panose="020F0502020204030204" charset="0"/>
                <a:ea typeface="Arial" panose="020B0604020202020204" pitchFamily="34" charset="0"/>
              </a:rPr>
            </a:fld>
            <a:endParaRPr lang="es-ES" dirty="0">
              <a:latin typeface="Calibri" panose="020F0502020204030204" charset="0"/>
              <a:ea typeface="Arial" panose="020B0604020202020204" pitchFamily="34" charset="0"/>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hasCustomPrompt="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s-ES"/>
          </a:p>
        </p:txBody>
      </p:sp>
      <p:sp>
        <p:nvSpPr>
          <p:cNvPr id="4" name="3 Marcador de contenido"/>
          <p:cNvSpPr>
            <a:spLocks noGrp="1"/>
          </p:cNvSpPr>
          <p:nvPr>
            <p:ph sz="half" idx="2" hasCustomPrompt="1"/>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s-ES"/>
          </a:p>
        </p:txBody>
      </p:sp>
      <p:sp>
        <p:nvSpPr>
          <p:cNvPr id="5" name="Date Placeholder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3944E88D-D917-4AF0-B33A-4B664C5A173A}" type="datetimeFigureOut">
              <a:rPr kumimoji="0" lang="es-E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s-E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lvl="0"/>
            <a:fld id="{9A0DB2DC-4C9A-4742-B13C-FB6460FD3503}" type="slidenum">
              <a:rPr lang="es-ES" dirty="0">
                <a:latin typeface="Calibri" panose="020F0502020204030204" charset="0"/>
                <a:ea typeface="Arial" panose="020B0604020202020204" pitchFamily="34" charset="0"/>
              </a:rPr>
            </a:fld>
            <a:endParaRPr lang="es-ES" dirty="0">
              <a:latin typeface="Calibri" panose="020F0502020204030204" charset="0"/>
              <a:ea typeface="Arial" panose="020B0604020202020204" pitchFamily="34" charset="0"/>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endParaRPr lang="es-ES" smtClean="0"/>
          </a:p>
        </p:txBody>
      </p:sp>
      <p:sp>
        <p:nvSpPr>
          <p:cNvPr id="4" name="3 Marcador de contenido"/>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s-ES"/>
          </a:p>
        </p:txBody>
      </p:sp>
      <p:sp>
        <p:nvSpPr>
          <p:cNvPr id="5" name="4 Marcador de texto"/>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endParaRPr lang="es-ES" smtClean="0"/>
          </a:p>
        </p:txBody>
      </p:sp>
      <p:sp>
        <p:nvSpPr>
          <p:cNvPr id="6" name="5 Marcador de contenido"/>
          <p:cNvSpPr>
            <a:spLocks noGrp="1"/>
          </p:cNvSpPr>
          <p:nvPr>
            <p:ph sz="quarter" idx="4" hasCustomPrompt="1"/>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s-ES"/>
          </a:p>
        </p:txBody>
      </p:sp>
      <p:sp>
        <p:nvSpPr>
          <p:cNvPr id="7" name="Date Placeholder 6"/>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3944E88D-D917-4AF0-B33A-4B664C5A173A}" type="datetimeFigureOut">
              <a:rPr kumimoji="0" lang="es-E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s-E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8" name="Footer Placeholder 7"/>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9" name="Slide Number Placeholder 8"/>
          <p:cNvSpPr>
            <a:spLocks noGrp="1"/>
          </p:cNvSpPr>
          <p:nvPr>
            <p:ph type="sldNum" sz="quarter" idx="12"/>
          </p:nvPr>
        </p:nvSpPr>
        <p:spPr/>
        <p:txBody>
          <a:bodyPr/>
          <a:p>
            <a:pPr lvl="0"/>
            <a:fld id="{9A0DB2DC-4C9A-4742-B13C-FB6460FD3503}" type="slidenum">
              <a:rPr lang="es-ES" dirty="0">
                <a:latin typeface="Calibri" panose="020F0502020204030204" charset="0"/>
                <a:ea typeface="Arial" panose="020B0604020202020204" pitchFamily="34" charset="0"/>
              </a:rPr>
            </a:fld>
            <a:endParaRPr lang="es-ES" dirty="0">
              <a:latin typeface="Calibri" panose="020F0502020204030204" charset="0"/>
              <a:ea typeface="Arial" panose="020B0604020202020204" pitchFamily="34" charset="0"/>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Date Placeholder 2"/>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3944E88D-D917-4AF0-B33A-4B664C5A173A}" type="datetimeFigureOut">
              <a:rPr kumimoji="0" lang="es-E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s-E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4" name="Footer Placeholder 3"/>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5" name="Slide Number Placeholder 4"/>
          <p:cNvSpPr>
            <a:spLocks noGrp="1"/>
          </p:cNvSpPr>
          <p:nvPr>
            <p:ph type="sldNum" sz="quarter" idx="12"/>
          </p:nvPr>
        </p:nvSpPr>
        <p:spPr/>
        <p:txBody>
          <a:bodyPr/>
          <a:p>
            <a:pPr lvl="0"/>
            <a:fld id="{9A0DB2DC-4C9A-4742-B13C-FB6460FD3503}" type="slidenum">
              <a:rPr lang="es-ES" dirty="0">
                <a:latin typeface="Calibri" panose="020F0502020204030204" charset="0"/>
                <a:ea typeface="Arial" panose="020B0604020202020204" pitchFamily="34" charset="0"/>
              </a:rPr>
            </a:fld>
            <a:endParaRPr lang="es-ES" dirty="0">
              <a:latin typeface="Calibri" panose="020F0502020204030204" charset="0"/>
              <a:ea typeface="Arial" panose="020B0604020202020204" pitchFamily="34" charset="0"/>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3944E88D-D917-4AF0-B33A-4B664C5A173A}" type="datetimeFigureOut">
              <a:rPr kumimoji="0" lang="es-E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s-E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3" name="Footer Placeholder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4" name="Slide Number Placeholder 3"/>
          <p:cNvSpPr>
            <a:spLocks noGrp="1"/>
          </p:cNvSpPr>
          <p:nvPr>
            <p:ph type="sldNum" sz="quarter" idx="12"/>
          </p:nvPr>
        </p:nvSpPr>
        <p:spPr/>
        <p:txBody>
          <a:bodyPr/>
          <a:p>
            <a:pPr lvl="0"/>
            <a:fld id="{9A0DB2DC-4C9A-4742-B13C-FB6460FD3503}" type="slidenum">
              <a:rPr lang="es-ES" dirty="0">
                <a:latin typeface="Calibri" panose="020F0502020204030204" charset="0"/>
                <a:ea typeface="Arial" panose="020B0604020202020204" pitchFamily="34" charset="0"/>
              </a:rPr>
            </a:fld>
            <a:endParaRPr lang="es-ES" dirty="0">
              <a:latin typeface="Calibri" panose="020F0502020204030204" charset="0"/>
              <a:ea typeface="Arial" panose="020B0604020202020204" pitchFamily="34" charset="0"/>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hasCustomPrompt="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s-ES"/>
          </a:p>
        </p:txBody>
      </p:sp>
      <p:sp>
        <p:nvSpPr>
          <p:cNvPr id="4" name="3 Marcador de texto"/>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endParaRPr lang="es-ES" smtClean="0"/>
          </a:p>
        </p:txBody>
      </p:sp>
      <p:sp>
        <p:nvSpPr>
          <p:cNvPr id="5" name="Date Placeholder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3944E88D-D917-4AF0-B33A-4B664C5A173A}" type="datetimeFigureOut">
              <a:rPr kumimoji="0" lang="es-E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s-E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lvl="0"/>
            <a:fld id="{9A0DB2DC-4C9A-4742-B13C-FB6460FD3503}" type="slidenum">
              <a:rPr lang="es-ES" dirty="0">
                <a:latin typeface="Calibri" panose="020F0502020204030204" charset="0"/>
                <a:ea typeface="Arial" panose="020B0604020202020204" pitchFamily="34" charset="0"/>
              </a:rPr>
            </a:fld>
            <a:endParaRPr lang="es-ES" dirty="0">
              <a:latin typeface="Calibri" panose="020F0502020204030204" charset="0"/>
              <a:ea typeface="Arial" panose="020B0604020202020204" pitchFamily="34" charset="0"/>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endParaRPr kumimoji="0" lang="es-ES" sz="32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3 Marcador de texto"/>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endParaRPr lang="es-ES" smtClean="0"/>
          </a:p>
        </p:txBody>
      </p:sp>
      <p:sp>
        <p:nvSpPr>
          <p:cNvPr id="5" name="Date Placeholder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3944E88D-D917-4AF0-B33A-4B664C5A173A}" type="datetimeFigureOut">
              <a:rPr kumimoji="0" lang="es-E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s-E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lvl="0"/>
            <a:fld id="{9A0DB2DC-4C9A-4742-B13C-FB6460FD3503}" type="slidenum">
              <a:rPr lang="es-ES" dirty="0">
                <a:latin typeface="Calibri" panose="020F0502020204030204" charset="0"/>
                <a:ea typeface="Arial" panose="020B0604020202020204" pitchFamily="34" charset="0"/>
              </a:rPr>
            </a:fld>
            <a:endParaRPr lang="es-ES" dirty="0">
              <a:latin typeface="Calibri" panose="020F0502020204030204" charset="0"/>
              <a:ea typeface="Arial" panose="020B0604020202020204" pitchFamily="34" charset="0"/>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hasCustomPrompt="1"/>
          </p:nvPr>
        </p:nvSpPr>
        <p:spPr/>
        <p:txBody>
          <a:bodyPr vert="eaVert"/>
          <a:lstStyle/>
          <a:p>
            <a:pPr lvl="0"/>
            <a:r>
              <a:rPr lang="es-ES" smtClean="0"/>
              <a:t>Haga clic para modificar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s-ES"/>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3944E88D-D917-4AF0-B33A-4B664C5A173A}" type="datetimeFigureOut">
              <a:rPr kumimoji="0" lang="es-E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s-E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a:fld id="{9A0DB2DC-4C9A-4742-B13C-FB6460FD3503}" type="slidenum">
              <a:rPr lang="es-ES" dirty="0">
                <a:latin typeface="Calibri" panose="020F0502020204030204" charset="0"/>
                <a:ea typeface="Arial" panose="020B0604020202020204" pitchFamily="34" charset="0"/>
              </a:rPr>
            </a:fld>
            <a:endParaRPr lang="es-ES" dirty="0">
              <a:latin typeface="Calibri" panose="020F0502020204030204" charset="0"/>
              <a:ea typeface="Arial" panose="020B0604020202020204" pitchFamily="34" charset="0"/>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hasCustomPrompt="1"/>
          </p:nvPr>
        </p:nvSpPr>
        <p:spPr>
          <a:xfrm>
            <a:off x="457200" y="274638"/>
            <a:ext cx="6019800" cy="5851525"/>
          </a:xfrm>
        </p:spPr>
        <p:txBody>
          <a:bodyPr vert="eaVert"/>
          <a:lstStyle/>
          <a:p>
            <a:pPr lvl="0"/>
            <a:r>
              <a:rPr lang="es-ES" smtClean="0"/>
              <a:t>Haga clic para modificar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s-ES"/>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3944E88D-D917-4AF0-B33A-4B664C5A173A}" type="datetimeFigureOut">
              <a:rPr kumimoji="0" lang="es-E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s-E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a:fld id="{9A0DB2DC-4C9A-4742-B13C-FB6460FD3503}" type="slidenum">
              <a:rPr lang="es-ES" dirty="0">
                <a:latin typeface="Calibri" panose="020F0502020204030204" charset="0"/>
                <a:ea typeface="Arial" panose="020B0604020202020204" pitchFamily="34" charset="0"/>
              </a:rPr>
            </a:fld>
            <a:endParaRPr lang="es-ES" dirty="0">
              <a:latin typeface="Calibri" panose="020F0502020204030204" charset="0"/>
              <a:ea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CL"/>
          </a:p>
        </p:txBody>
      </p:sp>
      <p:sp>
        <p:nvSpPr>
          <p:cNvPr id="3" name="2 Marcador de contenido"/>
          <p:cNvSpPr>
            <a:spLocks noGrp="1"/>
          </p:cNvSpPr>
          <p:nvPr>
            <p:ph idx="1" hasCustomPrompt="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s-CL"/>
          </a:p>
        </p:txBody>
      </p:sp>
      <p:sp>
        <p:nvSpPr>
          <p:cNvPr id="4" name="3 Marcador de texto"/>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endParaRPr lang="es-ES" smtClean="0"/>
          </a:p>
        </p:txBody>
      </p:sp>
      <p:sp>
        <p:nvSpPr>
          <p:cNvPr id="5" name="4 Marcador de fecha"/>
          <p:cNvSpPr>
            <a:spLocks noGrp="1"/>
          </p:cNvSpPr>
          <p:nvPr>
            <p:ph type="dt" sz="half" idx="10"/>
          </p:nvPr>
        </p:nvSpPr>
        <p:spPr/>
        <p:txBody>
          <a:bodyPr/>
          <a:lstStyle/>
          <a:p>
            <a:fld id="{0A96EC3A-CDC8-42BB-AF12-9D9161705BC9}" type="datetimeFigureOut">
              <a:rPr lang="es-CL" smtClean="0"/>
            </a:fld>
            <a:endParaRPr lang="es-CL"/>
          </a:p>
        </p:txBody>
      </p:sp>
      <p:sp>
        <p:nvSpPr>
          <p:cNvPr id="6" name="5 Marcador de pie de página"/>
          <p:cNvSpPr>
            <a:spLocks noGrp="1"/>
          </p:cNvSpPr>
          <p:nvPr>
            <p:ph type="ftr" sz="quarter" idx="11"/>
          </p:nvPr>
        </p:nvSpPr>
        <p:spPr/>
        <p:txBody>
          <a:bodyPr/>
          <a:lstStyle/>
          <a:p>
            <a:endParaRPr lang="es-CL"/>
          </a:p>
        </p:txBody>
      </p:sp>
      <p:sp>
        <p:nvSpPr>
          <p:cNvPr id="7" name="6 Marcador de número de diapositiva"/>
          <p:cNvSpPr>
            <a:spLocks noGrp="1"/>
          </p:cNvSpPr>
          <p:nvPr>
            <p:ph type="sldNum" sz="quarter" idx="12"/>
          </p:nvPr>
        </p:nvSpPr>
        <p:spPr/>
        <p:txBody>
          <a:bodyPr/>
          <a:lstStyle/>
          <a:p>
            <a:fld id="{F5D20666-5EE5-45E5-9F96-36172D8B9128}" type="slidenum">
              <a:rPr lang="es-CL" smtClean="0"/>
            </a:fld>
            <a:endParaRPr lang="es-CL"/>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lvl="0"/>
            <a:fld id="{BB962C8B-B14F-4D97-AF65-F5344CB8AC3E}" type="datetime1">
              <a:rPr lang="es-ES"/>
            </a:fld>
            <a:endParaRPr lang="es-ES"/>
          </a:p>
        </p:txBody>
      </p:sp>
      <p:sp>
        <p:nvSpPr>
          <p:cNvPr id="5" name="Footer Placeholder 4"/>
          <p:cNvSpPr>
            <a:spLocks noGrp="1"/>
          </p:cNvSpPr>
          <p:nvPr>
            <p:ph type="ftr" sz="quarter" idx="11"/>
          </p:nvPr>
        </p:nvSpPr>
        <p:spPr/>
        <p:txBody>
          <a:bodyPr/>
          <a:lstStyle/>
          <a:p>
            <a:pPr lvl="0"/>
            <a:endParaRPr lang="es-ES"/>
          </a:p>
        </p:txBody>
      </p:sp>
      <p:sp>
        <p:nvSpPr>
          <p:cNvPr id="6" name="Slide Number Placeholder 5"/>
          <p:cNvSpPr>
            <a:spLocks noGrp="1"/>
          </p:cNvSpPr>
          <p:nvPr>
            <p:ph type="sldNum" sz="quarter" idx="12"/>
          </p:nvPr>
        </p:nvSpPr>
        <p:spPr/>
        <p:txBody>
          <a:bodyPr/>
          <a:lstStyle/>
          <a:p>
            <a:pPr lvl="0"/>
            <a:fld id="{9A0DB2DC-4C9A-4742-B13C-FB6460FD3503}" type="slidenum">
              <a:rPr lang="es-ES"/>
            </a:fld>
            <a:endParaRPr lang="es-E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pPr lvl="0"/>
            <a:endParaRPr lang="es-ES"/>
          </a:p>
        </p:txBody>
      </p:sp>
      <p:sp>
        <p:nvSpPr>
          <p:cNvPr id="5" name="Footer Placeholder 4"/>
          <p:cNvSpPr>
            <a:spLocks noGrp="1"/>
          </p:cNvSpPr>
          <p:nvPr>
            <p:ph type="ftr" sz="quarter" idx="11"/>
          </p:nvPr>
        </p:nvSpPr>
        <p:spPr/>
        <p:txBody>
          <a:bodyPr/>
          <a:lstStyle/>
          <a:p>
            <a:pPr lvl="0"/>
            <a:endParaRPr lang="es-ES"/>
          </a:p>
        </p:txBody>
      </p:sp>
      <p:sp>
        <p:nvSpPr>
          <p:cNvPr id="6" name="Slide Number Placeholder 5"/>
          <p:cNvSpPr>
            <a:spLocks noGrp="1"/>
          </p:cNvSpPr>
          <p:nvPr>
            <p:ph type="sldNum" sz="quarter" idx="12"/>
          </p:nvPr>
        </p:nvSpPr>
        <p:spPr/>
        <p:txBody>
          <a:bodyPr/>
          <a:lstStyle/>
          <a:p>
            <a:pPr lvl="0"/>
            <a:fld id="{9A0DB2DC-4C9A-4742-B13C-FB6460FD3503}" type="slidenum">
              <a:rPr lang="es-ES"/>
            </a:fld>
            <a:endParaRPr lang="es-E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pPr lvl="0"/>
            <a:endParaRPr lang="es-ES"/>
          </a:p>
        </p:txBody>
      </p:sp>
      <p:sp>
        <p:nvSpPr>
          <p:cNvPr id="5" name="Footer Placeholder 4"/>
          <p:cNvSpPr>
            <a:spLocks noGrp="1"/>
          </p:cNvSpPr>
          <p:nvPr>
            <p:ph type="ftr" sz="quarter" idx="11"/>
          </p:nvPr>
        </p:nvSpPr>
        <p:spPr/>
        <p:txBody>
          <a:bodyPr/>
          <a:lstStyle/>
          <a:p>
            <a:pPr lvl="0"/>
            <a:endParaRPr lang="es-ES"/>
          </a:p>
        </p:txBody>
      </p:sp>
      <p:sp>
        <p:nvSpPr>
          <p:cNvPr id="6" name="Slide Number Placeholder 5"/>
          <p:cNvSpPr>
            <a:spLocks noGrp="1"/>
          </p:cNvSpPr>
          <p:nvPr>
            <p:ph type="sldNum" sz="quarter" idx="12"/>
          </p:nvPr>
        </p:nvSpPr>
        <p:spPr/>
        <p:txBody>
          <a:bodyPr/>
          <a:lstStyle/>
          <a:p>
            <a:pPr lvl="0"/>
            <a:fld id="{9A0DB2DC-4C9A-4742-B13C-FB6460FD3503}" type="slidenum">
              <a:rPr lang="es-ES"/>
            </a:fld>
            <a:endParaRPr lang="es-E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2504"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54296" y="1600200"/>
            <a:ext cx="4032504"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pPr lvl="0"/>
            <a:endParaRPr lang="es-ES"/>
          </a:p>
        </p:txBody>
      </p:sp>
      <p:sp>
        <p:nvSpPr>
          <p:cNvPr id="6" name="Footer Placeholder 5"/>
          <p:cNvSpPr>
            <a:spLocks noGrp="1"/>
          </p:cNvSpPr>
          <p:nvPr>
            <p:ph type="ftr" sz="quarter" idx="11"/>
          </p:nvPr>
        </p:nvSpPr>
        <p:spPr/>
        <p:txBody>
          <a:bodyPr/>
          <a:lstStyle/>
          <a:p>
            <a:pPr lvl="0"/>
            <a:endParaRPr lang="es-ES"/>
          </a:p>
        </p:txBody>
      </p:sp>
      <p:sp>
        <p:nvSpPr>
          <p:cNvPr id="7" name="Slide Number Placeholder 6"/>
          <p:cNvSpPr>
            <a:spLocks noGrp="1"/>
          </p:cNvSpPr>
          <p:nvPr>
            <p:ph type="sldNum" sz="quarter" idx="12"/>
          </p:nvPr>
        </p:nvSpPr>
        <p:spPr/>
        <p:txBody>
          <a:bodyPr/>
          <a:lstStyle/>
          <a:p>
            <a:pPr lvl="0"/>
            <a:fld id="{9A0DB2DC-4C9A-4742-B13C-FB6460FD3503}" type="slidenum">
              <a:rPr lang="es-ES"/>
            </a:fld>
            <a:endParaRPr lang="es-E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1"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629841" y="2505075"/>
            <a:ext cx="3868340"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pPr lvl="0"/>
            <a:endParaRPr lang="es-ES"/>
          </a:p>
        </p:txBody>
      </p:sp>
      <p:sp>
        <p:nvSpPr>
          <p:cNvPr id="8" name="Footer Placeholder 7"/>
          <p:cNvSpPr>
            <a:spLocks noGrp="1"/>
          </p:cNvSpPr>
          <p:nvPr>
            <p:ph type="ftr" sz="quarter" idx="11"/>
          </p:nvPr>
        </p:nvSpPr>
        <p:spPr/>
        <p:txBody>
          <a:bodyPr/>
          <a:lstStyle/>
          <a:p>
            <a:pPr lvl="0"/>
            <a:endParaRPr lang="es-ES"/>
          </a:p>
        </p:txBody>
      </p:sp>
      <p:sp>
        <p:nvSpPr>
          <p:cNvPr id="9" name="Slide Number Placeholder 8"/>
          <p:cNvSpPr>
            <a:spLocks noGrp="1"/>
          </p:cNvSpPr>
          <p:nvPr>
            <p:ph type="sldNum" sz="quarter" idx="12"/>
          </p:nvPr>
        </p:nvSpPr>
        <p:spPr/>
        <p:txBody>
          <a:bodyPr/>
          <a:lstStyle/>
          <a:p>
            <a:pPr lvl="0"/>
            <a:fld id="{9A0DB2DC-4C9A-4742-B13C-FB6460FD3503}" type="slidenum">
              <a:rPr lang="es-ES"/>
            </a:fld>
            <a:endParaRPr lang="es-E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lvl="0"/>
            <a:endParaRPr lang="es-ES"/>
          </a:p>
        </p:txBody>
      </p:sp>
      <p:sp>
        <p:nvSpPr>
          <p:cNvPr id="4" name="Footer Placeholder 3"/>
          <p:cNvSpPr>
            <a:spLocks noGrp="1"/>
          </p:cNvSpPr>
          <p:nvPr>
            <p:ph type="ftr" sz="quarter" idx="11"/>
          </p:nvPr>
        </p:nvSpPr>
        <p:spPr/>
        <p:txBody>
          <a:bodyPr/>
          <a:lstStyle/>
          <a:p>
            <a:pPr lvl="0"/>
            <a:endParaRPr lang="es-ES"/>
          </a:p>
        </p:txBody>
      </p:sp>
      <p:sp>
        <p:nvSpPr>
          <p:cNvPr id="5" name="Slide Number Placeholder 4"/>
          <p:cNvSpPr>
            <a:spLocks noGrp="1"/>
          </p:cNvSpPr>
          <p:nvPr>
            <p:ph type="sldNum" sz="quarter" idx="12"/>
          </p:nvPr>
        </p:nvSpPr>
        <p:spPr/>
        <p:txBody>
          <a:bodyPr/>
          <a:lstStyle/>
          <a:p>
            <a:pPr lvl="0"/>
            <a:fld id="{9A0DB2DC-4C9A-4742-B13C-FB6460FD3503}" type="slidenum">
              <a:rPr lang="es-ES"/>
            </a:fld>
            <a:endParaRPr lang="es-E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s-ES"/>
          </a:p>
        </p:txBody>
      </p:sp>
      <p:sp>
        <p:nvSpPr>
          <p:cNvPr id="3" name="Footer Placeholder 2"/>
          <p:cNvSpPr>
            <a:spLocks noGrp="1"/>
          </p:cNvSpPr>
          <p:nvPr>
            <p:ph type="ftr" sz="quarter" idx="11"/>
          </p:nvPr>
        </p:nvSpPr>
        <p:spPr/>
        <p:txBody>
          <a:bodyPr/>
          <a:lstStyle/>
          <a:p>
            <a:pPr lvl="0"/>
            <a:endParaRPr lang="es-ES"/>
          </a:p>
        </p:txBody>
      </p:sp>
      <p:sp>
        <p:nvSpPr>
          <p:cNvPr id="4" name="Slide Number Placeholder 3"/>
          <p:cNvSpPr>
            <a:spLocks noGrp="1"/>
          </p:cNvSpPr>
          <p:nvPr>
            <p:ph type="sldNum" sz="quarter" idx="12"/>
          </p:nvPr>
        </p:nvSpPr>
        <p:spPr/>
        <p:txBody>
          <a:bodyPr/>
          <a:lstStyle/>
          <a:p>
            <a:pPr lvl="0"/>
            <a:fld id="{9A0DB2DC-4C9A-4742-B13C-FB6460FD3503}" type="slidenum">
              <a:rPr lang="es-ES"/>
            </a:fld>
            <a:endParaRPr lang="es-E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pPr lvl="0"/>
            <a:endParaRPr lang="es-ES"/>
          </a:p>
        </p:txBody>
      </p:sp>
      <p:sp>
        <p:nvSpPr>
          <p:cNvPr id="6" name="Footer Placeholder 5"/>
          <p:cNvSpPr>
            <a:spLocks noGrp="1"/>
          </p:cNvSpPr>
          <p:nvPr>
            <p:ph type="ftr" sz="quarter" idx="11"/>
          </p:nvPr>
        </p:nvSpPr>
        <p:spPr/>
        <p:txBody>
          <a:bodyPr/>
          <a:lstStyle/>
          <a:p>
            <a:pPr lvl="0"/>
            <a:endParaRPr lang="es-ES"/>
          </a:p>
        </p:txBody>
      </p:sp>
      <p:sp>
        <p:nvSpPr>
          <p:cNvPr id="7" name="Slide Number Placeholder 6"/>
          <p:cNvSpPr>
            <a:spLocks noGrp="1"/>
          </p:cNvSpPr>
          <p:nvPr>
            <p:ph type="sldNum" sz="quarter" idx="12"/>
          </p:nvPr>
        </p:nvSpPr>
        <p:spPr/>
        <p:txBody>
          <a:bodyPr/>
          <a:lstStyle/>
          <a:p>
            <a:pPr lvl="0"/>
            <a:fld id="{9A0DB2DC-4C9A-4742-B13C-FB6460FD3503}" type="slidenum">
              <a:rPr lang="es-ES"/>
            </a:fld>
            <a:endParaRPr lang="es-E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5"/>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pPr lvl="0"/>
            <a:endParaRPr lang="es-ES"/>
          </a:p>
        </p:txBody>
      </p:sp>
      <p:sp>
        <p:nvSpPr>
          <p:cNvPr id="6" name="Footer Placeholder 5"/>
          <p:cNvSpPr>
            <a:spLocks noGrp="1"/>
          </p:cNvSpPr>
          <p:nvPr>
            <p:ph type="ftr" sz="quarter" idx="11"/>
          </p:nvPr>
        </p:nvSpPr>
        <p:spPr/>
        <p:txBody>
          <a:bodyPr/>
          <a:lstStyle/>
          <a:p>
            <a:pPr lvl="0"/>
            <a:endParaRPr lang="es-ES"/>
          </a:p>
        </p:txBody>
      </p:sp>
      <p:sp>
        <p:nvSpPr>
          <p:cNvPr id="7" name="Slide Number Placeholder 6"/>
          <p:cNvSpPr>
            <a:spLocks noGrp="1"/>
          </p:cNvSpPr>
          <p:nvPr>
            <p:ph type="sldNum" sz="quarter" idx="12"/>
          </p:nvPr>
        </p:nvSpPr>
        <p:spPr/>
        <p:txBody>
          <a:bodyPr/>
          <a:lstStyle/>
          <a:p>
            <a:pPr lvl="0"/>
            <a:fld id="{9A0DB2DC-4C9A-4742-B13C-FB6460FD3503}" type="slidenum">
              <a:rPr lang="es-ES"/>
            </a:fld>
            <a:endParaRPr lang="es-ES"/>
          </a:p>
        </p:txBody>
      </p:sp>
    </p:spTree>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pPr lvl="0"/>
            <a:endParaRPr lang="es-ES"/>
          </a:p>
        </p:txBody>
      </p:sp>
      <p:sp>
        <p:nvSpPr>
          <p:cNvPr id="5" name="Footer Placeholder 4"/>
          <p:cNvSpPr>
            <a:spLocks noGrp="1"/>
          </p:cNvSpPr>
          <p:nvPr>
            <p:ph type="ftr" sz="quarter" idx="11"/>
          </p:nvPr>
        </p:nvSpPr>
        <p:spPr/>
        <p:txBody>
          <a:bodyPr/>
          <a:lstStyle/>
          <a:p>
            <a:pPr lvl="0"/>
            <a:endParaRPr lang="es-ES"/>
          </a:p>
        </p:txBody>
      </p:sp>
      <p:sp>
        <p:nvSpPr>
          <p:cNvPr id="6" name="Slide Number Placeholder 5"/>
          <p:cNvSpPr>
            <a:spLocks noGrp="1"/>
          </p:cNvSpPr>
          <p:nvPr>
            <p:ph type="sldNum" sz="quarter" idx="12"/>
          </p:nvPr>
        </p:nvSpPr>
        <p:spPr/>
        <p:txBody>
          <a:bodyPr/>
          <a:lstStyle/>
          <a:p>
            <a:pPr lvl="0"/>
            <a:fld id="{9A0DB2DC-4C9A-4742-B13C-FB6460FD3503}" type="slidenum">
              <a:rPr lang="es-ES"/>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C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3 Marcador de texto"/>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endParaRPr lang="es-ES" smtClean="0"/>
          </a:p>
        </p:txBody>
      </p:sp>
      <p:sp>
        <p:nvSpPr>
          <p:cNvPr id="5" name="4 Marcador de fecha"/>
          <p:cNvSpPr>
            <a:spLocks noGrp="1"/>
          </p:cNvSpPr>
          <p:nvPr>
            <p:ph type="dt" sz="half" idx="10"/>
          </p:nvPr>
        </p:nvSpPr>
        <p:spPr/>
        <p:txBody>
          <a:bodyPr/>
          <a:lstStyle/>
          <a:p>
            <a:fld id="{0A96EC3A-CDC8-42BB-AF12-9D9161705BC9}" type="datetimeFigureOut">
              <a:rPr lang="es-CL" smtClean="0"/>
            </a:fld>
            <a:endParaRPr lang="es-CL"/>
          </a:p>
        </p:txBody>
      </p:sp>
      <p:sp>
        <p:nvSpPr>
          <p:cNvPr id="6" name="5 Marcador de pie de página"/>
          <p:cNvSpPr>
            <a:spLocks noGrp="1"/>
          </p:cNvSpPr>
          <p:nvPr>
            <p:ph type="ftr" sz="quarter" idx="11"/>
          </p:nvPr>
        </p:nvSpPr>
        <p:spPr/>
        <p:txBody>
          <a:bodyPr/>
          <a:lstStyle/>
          <a:p>
            <a:endParaRPr lang="es-CL"/>
          </a:p>
        </p:txBody>
      </p:sp>
      <p:sp>
        <p:nvSpPr>
          <p:cNvPr id="7" name="6 Marcador de número de diapositiva"/>
          <p:cNvSpPr>
            <a:spLocks noGrp="1"/>
          </p:cNvSpPr>
          <p:nvPr>
            <p:ph type="sldNum" sz="quarter" idx="12"/>
          </p:nvPr>
        </p:nvSpPr>
        <p:spPr/>
        <p:txBody>
          <a:bodyPr/>
          <a:lstStyle/>
          <a:p>
            <a:fld id="{F5D20666-5EE5-45E5-9F96-36172D8B9128}" type="slidenum">
              <a:rPr lang="es-CL" smtClean="0"/>
            </a:fld>
            <a:endParaRPr lang="es-CL"/>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5293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pPr lvl="0"/>
            <a:endParaRPr lang="es-ES"/>
          </a:p>
        </p:txBody>
      </p:sp>
      <p:sp>
        <p:nvSpPr>
          <p:cNvPr id="5" name="Footer Placeholder 4"/>
          <p:cNvSpPr>
            <a:spLocks noGrp="1"/>
          </p:cNvSpPr>
          <p:nvPr>
            <p:ph type="ftr" sz="quarter" idx="11"/>
          </p:nvPr>
        </p:nvSpPr>
        <p:spPr/>
        <p:txBody>
          <a:bodyPr/>
          <a:lstStyle/>
          <a:p>
            <a:pPr lvl="0"/>
            <a:endParaRPr lang="es-ES"/>
          </a:p>
        </p:txBody>
      </p:sp>
      <p:sp>
        <p:nvSpPr>
          <p:cNvPr id="6" name="Slide Number Placeholder 5"/>
          <p:cNvSpPr>
            <a:spLocks noGrp="1"/>
          </p:cNvSpPr>
          <p:nvPr>
            <p:ph type="sldNum" sz="quarter" idx="12"/>
          </p:nvPr>
        </p:nvSpPr>
        <p:spPr/>
        <p:txBody>
          <a:bodyPr/>
          <a:lstStyle/>
          <a:p>
            <a:pPr lvl="0"/>
            <a:fld id="{9A0DB2DC-4C9A-4742-B13C-FB6460FD3503}" type="slidenum">
              <a:rPr lang="es-ES"/>
            </a:fld>
            <a:endParaRPr lang="es-E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able Placeholder 2"/>
          <p:cNvSpPr>
            <a:spLocks noGrp="1"/>
          </p:cNvSpPr>
          <p:nvPr>
            <p:ph type="tbl" idx="1"/>
          </p:nvPr>
        </p:nvSpPr>
        <p:spPr/>
        <p:txBody>
          <a:bodyPr/>
          <a:lstStyle/>
          <a:p>
            <a:endParaRPr lang="en-US"/>
          </a:p>
        </p:txBody>
      </p:sp>
      <p:sp>
        <p:nvSpPr>
          <p:cNvPr id="4" name="Date Placeholder 3"/>
          <p:cNvSpPr>
            <a:spLocks noGrp="1"/>
          </p:cNvSpPr>
          <p:nvPr>
            <p:ph type="dt" sz="half" idx="10"/>
          </p:nvPr>
        </p:nvSpPr>
        <p:spPr/>
        <p:txBody>
          <a:bodyPr/>
          <a:lstStyle/>
          <a:p>
            <a:pPr lvl="0"/>
            <a:endParaRPr lang="es-ES"/>
          </a:p>
        </p:txBody>
      </p:sp>
      <p:sp>
        <p:nvSpPr>
          <p:cNvPr id="5" name="Footer Placeholder 4"/>
          <p:cNvSpPr>
            <a:spLocks noGrp="1"/>
          </p:cNvSpPr>
          <p:nvPr>
            <p:ph type="ftr" sz="quarter" idx="11"/>
          </p:nvPr>
        </p:nvSpPr>
        <p:spPr/>
        <p:txBody>
          <a:bodyPr/>
          <a:lstStyle/>
          <a:p>
            <a:pPr lvl="0"/>
            <a:endParaRPr lang="es-ES"/>
          </a:p>
        </p:txBody>
      </p:sp>
      <p:sp>
        <p:nvSpPr>
          <p:cNvPr id="6" name="Slide Number Placeholder 5"/>
          <p:cNvSpPr>
            <a:spLocks noGrp="1"/>
          </p:cNvSpPr>
          <p:nvPr>
            <p:ph type="sldNum" sz="quarter" idx="12"/>
          </p:nvPr>
        </p:nvSpPr>
        <p:spPr/>
        <p:txBody>
          <a:bodyPr/>
          <a:lstStyle/>
          <a:p>
            <a:pPr lvl="0"/>
            <a:fld id="{9A0DB2DC-4C9A-4742-B13C-FB6460FD3503}" type="slidenum">
              <a:rPr lang="es-ES"/>
            </a:fld>
            <a:endParaRPr lang="es-E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3" name="Date Placeholder 2"/>
          <p:cNvSpPr>
            <a:spLocks noGrp="1"/>
          </p:cNvSpPr>
          <p:nvPr>
            <p:ph type="dt" sz="half" idx="10"/>
          </p:nvPr>
        </p:nvSpPr>
        <p:spPr/>
        <p:txBody>
          <a:bodyPr/>
          <a:lstStyle/>
          <a:p>
            <a:pPr lvl="0"/>
            <a:fld id="{BB962C8B-B14F-4D97-AF65-F5344CB8AC3E}" type="datetime1">
              <a:rPr lang="es-ES"/>
            </a:fld>
            <a:endParaRPr lang="es-ES"/>
          </a:p>
        </p:txBody>
      </p:sp>
      <p:sp>
        <p:nvSpPr>
          <p:cNvPr id="4" name="Footer Placeholder 3"/>
          <p:cNvSpPr>
            <a:spLocks noGrp="1"/>
          </p:cNvSpPr>
          <p:nvPr>
            <p:ph type="ftr" sz="quarter" idx="11"/>
          </p:nvPr>
        </p:nvSpPr>
        <p:spPr/>
        <p:txBody>
          <a:bodyPr/>
          <a:lstStyle/>
          <a:p>
            <a:pPr lvl="0"/>
            <a:endParaRPr lang="es-ES"/>
          </a:p>
        </p:txBody>
      </p:sp>
      <p:sp>
        <p:nvSpPr>
          <p:cNvPr id="5" name="Slide Number Placeholder 4"/>
          <p:cNvSpPr>
            <a:spLocks noGrp="1"/>
          </p:cNvSpPr>
          <p:nvPr>
            <p:ph type="sldNum" sz="quarter" idx="12"/>
          </p:nvPr>
        </p:nvSpPr>
        <p:spPr/>
        <p:txBody>
          <a:bodyPr/>
          <a:lstStyle/>
          <a:p>
            <a:pPr lvl="0"/>
            <a:fld id="{9A0DB2DC-4C9A-4742-B13C-FB6460FD3503}" type="slidenum">
              <a:rPr lang="es-ES"/>
            </a:fld>
            <a:endParaRPr lang="es-E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hart Placeholder 2"/>
          <p:cNvSpPr>
            <a:spLocks noGrp="1"/>
          </p:cNvSpPr>
          <p:nvPr>
            <p:ph type="chart" idx="1"/>
          </p:nvPr>
        </p:nvSpPr>
        <p:spPr/>
        <p:txBody>
          <a:bodyPr/>
          <a:lstStyle/>
          <a:p>
            <a:endParaRPr lang="en-US"/>
          </a:p>
        </p:txBody>
      </p:sp>
      <p:sp>
        <p:nvSpPr>
          <p:cNvPr id="4" name="Date Placeholder 3"/>
          <p:cNvSpPr>
            <a:spLocks noGrp="1"/>
          </p:cNvSpPr>
          <p:nvPr>
            <p:ph type="dt" sz="half" idx="10"/>
          </p:nvPr>
        </p:nvSpPr>
        <p:spPr/>
        <p:txBody>
          <a:bodyPr/>
          <a:lstStyle/>
          <a:p>
            <a:pPr lvl="0"/>
            <a:fld id="{BB962C8B-B14F-4D97-AF65-F5344CB8AC3E}" type="datetime1">
              <a:rPr lang="es-ES"/>
            </a:fld>
            <a:endParaRPr lang="es-ES"/>
          </a:p>
        </p:txBody>
      </p:sp>
      <p:sp>
        <p:nvSpPr>
          <p:cNvPr id="5" name="Footer Placeholder 4"/>
          <p:cNvSpPr>
            <a:spLocks noGrp="1"/>
          </p:cNvSpPr>
          <p:nvPr>
            <p:ph type="ftr" sz="quarter" idx="11"/>
          </p:nvPr>
        </p:nvSpPr>
        <p:spPr/>
        <p:txBody>
          <a:bodyPr/>
          <a:lstStyle/>
          <a:p>
            <a:pPr lvl="0"/>
            <a:endParaRPr lang="es-ES"/>
          </a:p>
        </p:txBody>
      </p:sp>
      <p:sp>
        <p:nvSpPr>
          <p:cNvPr id="6" name="Slide Number Placeholder 5"/>
          <p:cNvSpPr>
            <a:spLocks noGrp="1"/>
          </p:cNvSpPr>
          <p:nvPr>
            <p:ph type="sldNum" sz="quarter" idx="12"/>
          </p:nvPr>
        </p:nvSpPr>
        <p:spPr/>
        <p:txBody>
          <a:bodyPr/>
          <a:lstStyle/>
          <a:p>
            <a:pPr lvl="0"/>
            <a:fld id="{9A0DB2DC-4C9A-4742-B13C-FB6460FD3503}" type="slidenum">
              <a:rPr lang="es-ES"/>
            </a:fld>
            <a:endParaRPr lang="es-E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AR"/>
          </a:p>
        </p:txBody>
      </p:sp>
      <p:sp>
        <p:nvSpPr>
          <p:cNvPr id="3" name="2 Subtítulo"/>
          <p:cNvSpPr>
            <a:spLocks noGrp="1"/>
          </p:cNvSpPr>
          <p:nvPr>
            <p:ph type="subTitle" idx="1" hasCustomPrompt="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AR"/>
          </a:p>
        </p:txBody>
      </p:sp>
      <p:sp>
        <p:nvSpPr>
          <p:cNvPr id="4" name="3 Marcador de fecha"/>
          <p:cNvSpPr>
            <a:spLocks noGrp="1"/>
          </p:cNvSpPr>
          <p:nvPr>
            <p:ph type="dt" sz="half" idx="10"/>
          </p:nvPr>
        </p:nvSpPr>
        <p:spPr/>
        <p:txBody>
          <a:bodyPr/>
          <a:lstStyle/>
          <a:p>
            <a:fld id="{BDF489EB-7A5B-409F-9739-306EF75999FB}" type="datetimeFigureOut">
              <a:rPr lang="es-AR" smtClean="0"/>
            </a:fld>
            <a:endParaRPr lang="es-AR"/>
          </a:p>
        </p:txBody>
      </p:sp>
      <p:sp>
        <p:nvSpPr>
          <p:cNvPr id="5" name="4 Marcador de pie de página"/>
          <p:cNvSpPr>
            <a:spLocks noGrp="1"/>
          </p:cNvSpPr>
          <p:nvPr>
            <p:ph type="ftr" sz="quarter" idx="11"/>
          </p:nvPr>
        </p:nvSpPr>
        <p:spPr/>
        <p:txBody>
          <a:bodyPr/>
          <a:lstStyle/>
          <a:p>
            <a:endParaRPr lang="es-AR"/>
          </a:p>
        </p:txBody>
      </p:sp>
      <p:sp>
        <p:nvSpPr>
          <p:cNvPr id="6" name="5 Marcador de número de diapositiva"/>
          <p:cNvSpPr>
            <a:spLocks noGrp="1"/>
          </p:cNvSpPr>
          <p:nvPr>
            <p:ph type="sldNum" sz="quarter" idx="12"/>
          </p:nvPr>
        </p:nvSpPr>
        <p:spPr/>
        <p:txBody>
          <a:bodyPr/>
          <a:lstStyle/>
          <a:p>
            <a:fld id="{BB600C89-C9EC-4DA8-9CF3-1395C1737AB7}" type="slidenum">
              <a:rPr lang="es-AR" smtClean="0"/>
            </a:fld>
            <a:endParaRPr lang="es-A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idx="1" hasCustomPrompt="1"/>
          </p:nvPr>
        </p:nvSpPr>
        <p:spPr/>
        <p:txBody>
          <a:bodyPr/>
          <a:lstStyle/>
          <a:p>
            <a:pPr lvl="0"/>
            <a:r>
              <a:rPr lang="es-ES" smtClean="0"/>
              <a:t>Haga clic para modificar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s-AR"/>
          </a:p>
        </p:txBody>
      </p:sp>
      <p:sp>
        <p:nvSpPr>
          <p:cNvPr id="4" name="3 Marcador de fecha"/>
          <p:cNvSpPr>
            <a:spLocks noGrp="1"/>
          </p:cNvSpPr>
          <p:nvPr>
            <p:ph type="dt" sz="half" idx="10"/>
          </p:nvPr>
        </p:nvSpPr>
        <p:spPr/>
        <p:txBody>
          <a:bodyPr/>
          <a:lstStyle/>
          <a:p>
            <a:fld id="{BDF489EB-7A5B-409F-9739-306EF75999FB}" type="datetimeFigureOut">
              <a:rPr lang="es-AR" smtClean="0"/>
            </a:fld>
            <a:endParaRPr lang="es-AR"/>
          </a:p>
        </p:txBody>
      </p:sp>
      <p:sp>
        <p:nvSpPr>
          <p:cNvPr id="5" name="4 Marcador de pie de página"/>
          <p:cNvSpPr>
            <a:spLocks noGrp="1"/>
          </p:cNvSpPr>
          <p:nvPr>
            <p:ph type="ftr" sz="quarter" idx="11"/>
          </p:nvPr>
        </p:nvSpPr>
        <p:spPr/>
        <p:txBody>
          <a:bodyPr/>
          <a:lstStyle/>
          <a:p>
            <a:endParaRPr lang="es-AR"/>
          </a:p>
        </p:txBody>
      </p:sp>
      <p:sp>
        <p:nvSpPr>
          <p:cNvPr id="6" name="5 Marcador de número de diapositiva"/>
          <p:cNvSpPr>
            <a:spLocks noGrp="1"/>
          </p:cNvSpPr>
          <p:nvPr>
            <p:ph type="sldNum" sz="quarter" idx="12"/>
          </p:nvPr>
        </p:nvSpPr>
        <p:spPr/>
        <p:txBody>
          <a:bodyPr/>
          <a:lstStyle/>
          <a:p>
            <a:fld id="{BB600C89-C9EC-4DA8-9CF3-1395C1737AB7}" type="slidenum">
              <a:rPr lang="es-AR" smtClean="0"/>
            </a:fld>
            <a:endParaRPr lang="es-A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AR"/>
          </a:p>
        </p:txBody>
      </p:sp>
      <p:sp>
        <p:nvSpPr>
          <p:cNvPr id="3" name="2 Marcador de texto"/>
          <p:cNvSpPr>
            <a:spLocks noGrp="1"/>
          </p:cNvSpPr>
          <p:nvPr>
            <p:ph type="body" idx="1" hasCustomPrompt="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endParaRPr lang="es-ES" smtClean="0"/>
          </a:p>
        </p:txBody>
      </p:sp>
      <p:sp>
        <p:nvSpPr>
          <p:cNvPr id="4" name="3 Marcador de fecha"/>
          <p:cNvSpPr>
            <a:spLocks noGrp="1"/>
          </p:cNvSpPr>
          <p:nvPr>
            <p:ph type="dt" sz="half" idx="10"/>
          </p:nvPr>
        </p:nvSpPr>
        <p:spPr/>
        <p:txBody>
          <a:bodyPr/>
          <a:lstStyle/>
          <a:p>
            <a:fld id="{BDF489EB-7A5B-409F-9739-306EF75999FB}" type="datetimeFigureOut">
              <a:rPr lang="es-AR" smtClean="0"/>
            </a:fld>
            <a:endParaRPr lang="es-AR"/>
          </a:p>
        </p:txBody>
      </p:sp>
      <p:sp>
        <p:nvSpPr>
          <p:cNvPr id="5" name="4 Marcador de pie de página"/>
          <p:cNvSpPr>
            <a:spLocks noGrp="1"/>
          </p:cNvSpPr>
          <p:nvPr>
            <p:ph type="ftr" sz="quarter" idx="11"/>
          </p:nvPr>
        </p:nvSpPr>
        <p:spPr/>
        <p:txBody>
          <a:bodyPr/>
          <a:lstStyle/>
          <a:p>
            <a:endParaRPr lang="es-AR"/>
          </a:p>
        </p:txBody>
      </p:sp>
      <p:sp>
        <p:nvSpPr>
          <p:cNvPr id="6" name="5 Marcador de número de diapositiva"/>
          <p:cNvSpPr>
            <a:spLocks noGrp="1"/>
          </p:cNvSpPr>
          <p:nvPr>
            <p:ph type="sldNum" sz="quarter" idx="12"/>
          </p:nvPr>
        </p:nvSpPr>
        <p:spPr/>
        <p:txBody>
          <a:bodyPr/>
          <a:lstStyle/>
          <a:p>
            <a:fld id="{BB600C89-C9EC-4DA8-9CF3-1395C1737AB7}" type="slidenum">
              <a:rPr lang="es-AR" smtClean="0"/>
            </a:fld>
            <a:endParaRPr lang="es-A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sz="half" idx="1" hasCustomPrompt="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s-AR"/>
          </a:p>
        </p:txBody>
      </p:sp>
      <p:sp>
        <p:nvSpPr>
          <p:cNvPr id="4" name="3 Marcador de contenido"/>
          <p:cNvSpPr>
            <a:spLocks noGrp="1"/>
          </p:cNvSpPr>
          <p:nvPr>
            <p:ph sz="half" idx="2" hasCustomPrompt="1"/>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s-AR"/>
          </a:p>
        </p:txBody>
      </p:sp>
      <p:sp>
        <p:nvSpPr>
          <p:cNvPr id="5" name="4 Marcador de fecha"/>
          <p:cNvSpPr>
            <a:spLocks noGrp="1"/>
          </p:cNvSpPr>
          <p:nvPr>
            <p:ph type="dt" sz="half" idx="10"/>
          </p:nvPr>
        </p:nvSpPr>
        <p:spPr/>
        <p:txBody>
          <a:bodyPr/>
          <a:lstStyle/>
          <a:p>
            <a:fld id="{BDF489EB-7A5B-409F-9739-306EF75999FB}" type="datetimeFigureOut">
              <a:rPr lang="es-AR" smtClean="0"/>
            </a:fld>
            <a:endParaRPr lang="es-AR"/>
          </a:p>
        </p:txBody>
      </p:sp>
      <p:sp>
        <p:nvSpPr>
          <p:cNvPr id="6" name="5 Marcador de pie de página"/>
          <p:cNvSpPr>
            <a:spLocks noGrp="1"/>
          </p:cNvSpPr>
          <p:nvPr>
            <p:ph type="ftr" sz="quarter" idx="11"/>
          </p:nvPr>
        </p:nvSpPr>
        <p:spPr/>
        <p:txBody>
          <a:bodyPr/>
          <a:lstStyle/>
          <a:p>
            <a:endParaRPr lang="es-AR"/>
          </a:p>
        </p:txBody>
      </p:sp>
      <p:sp>
        <p:nvSpPr>
          <p:cNvPr id="7" name="6 Marcador de número de diapositiva"/>
          <p:cNvSpPr>
            <a:spLocks noGrp="1"/>
          </p:cNvSpPr>
          <p:nvPr>
            <p:ph type="sldNum" sz="quarter" idx="12"/>
          </p:nvPr>
        </p:nvSpPr>
        <p:spPr/>
        <p:txBody>
          <a:bodyPr/>
          <a:lstStyle/>
          <a:p>
            <a:fld id="{BB600C89-C9EC-4DA8-9CF3-1395C1737AB7}" type="slidenum">
              <a:rPr lang="es-AR" smtClean="0"/>
            </a:fld>
            <a:endParaRPr lang="es-A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AR"/>
          </a:p>
        </p:txBody>
      </p:sp>
      <p:sp>
        <p:nvSpPr>
          <p:cNvPr id="3" name="2 Marcador de texto"/>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endParaRPr lang="es-ES" smtClean="0"/>
          </a:p>
        </p:txBody>
      </p:sp>
      <p:sp>
        <p:nvSpPr>
          <p:cNvPr id="4" name="3 Marcador de contenido"/>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s-AR"/>
          </a:p>
        </p:txBody>
      </p:sp>
      <p:sp>
        <p:nvSpPr>
          <p:cNvPr id="5" name="4 Marcador de texto"/>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endParaRPr lang="es-ES" smtClean="0"/>
          </a:p>
        </p:txBody>
      </p:sp>
      <p:sp>
        <p:nvSpPr>
          <p:cNvPr id="6" name="5 Marcador de contenido"/>
          <p:cNvSpPr>
            <a:spLocks noGrp="1"/>
          </p:cNvSpPr>
          <p:nvPr>
            <p:ph sz="quarter" idx="4" hasCustomPrompt="1"/>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s-AR"/>
          </a:p>
        </p:txBody>
      </p:sp>
      <p:sp>
        <p:nvSpPr>
          <p:cNvPr id="7" name="6 Marcador de fecha"/>
          <p:cNvSpPr>
            <a:spLocks noGrp="1"/>
          </p:cNvSpPr>
          <p:nvPr>
            <p:ph type="dt" sz="half" idx="10"/>
          </p:nvPr>
        </p:nvSpPr>
        <p:spPr/>
        <p:txBody>
          <a:bodyPr/>
          <a:lstStyle/>
          <a:p>
            <a:fld id="{BDF489EB-7A5B-409F-9739-306EF75999FB}" type="datetimeFigureOut">
              <a:rPr lang="es-AR" smtClean="0"/>
            </a:fld>
            <a:endParaRPr lang="es-AR"/>
          </a:p>
        </p:txBody>
      </p:sp>
      <p:sp>
        <p:nvSpPr>
          <p:cNvPr id="8" name="7 Marcador de pie de página"/>
          <p:cNvSpPr>
            <a:spLocks noGrp="1"/>
          </p:cNvSpPr>
          <p:nvPr>
            <p:ph type="ftr" sz="quarter" idx="11"/>
          </p:nvPr>
        </p:nvSpPr>
        <p:spPr/>
        <p:txBody>
          <a:bodyPr/>
          <a:lstStyle/>
          <a:p>
            <a:endParaRPr lang="es-AR"/>
          </a:p>
        </p:txBody>
      </p:sp>
      <p:sp>
        <p:nvSpPr>
          <p:cNvPr id="9" name="8 Marcador de número de diapositiva"/>
          <p:cNvSpPr>
            <a:spLocks noGrp="1"/>
          </p:cNvSpPr>
          <p:nvPr>
            <p:ph type="sldNum" sz="quarter" idx="12"/>
          </p:nvPr>
        </p:nvSpPr>
        <p:spPr/>
        <p:txBody>
          <a:bodyPr/>
          <a:lstStyle/>
          <a:p>
            <a:fld id="{BB600C89-C9EC-4DA8-9CF3-1395C1737AB7}" type="slidenum">
              <a:rPr lang="es-AR" smtClean="0"/>
            </a:fld>
            <a:endParaRPr lang="es-A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fecha"/>
          <p:cNvSpPr>
            <a:spLocks noGrp="1"/>
          </p:cNvSpPr>
          <p:nvPr>
            <p:ph type="dt" sz="half" idx="10"/>
          </p:nvPr>
        </p:nvSpPr>
        <p:spPr/>
        <p:txBody>
          <a:bodyPr/>
          <a:lstStyle/>
          <a:p>
            <a:fld id="{BDF489EB-7A5B-409F-9739-306EF75999FB}" type="datetimeFigureOut">
              <a:rPr lang="es-AR" smtClean="0"/>
            </a:fld>
            <a:endParaRPr lang="es-AR"/>
          </a:p>
        </p:txBody>
      </p:sp>
      <p:sp>
        <p:nvSpPr>
          <p:cNvPr id="4" name="3 Marcador de pie de página"/>
          <p:cNvSpPr>
            <a:spLocks noGrp="1"/>
          </p:cNvSpPr>
          <p:nvPr>
            <p:ph type="ftr" sz="quarter" idx="11"/>
          </p:nvPr>
        </p:nvSpPr>
        <p:spPr/>
        <p:txBody>
          <a:bodyPr/>
          <a:lstStyle/>
          <a:p>
            <a:endParaRPr lang="es-AR"/>
          </a:p>
        </p:txBody>
      </p:sp>
      <p:sp>
        <p:nvSpPr>
          <p:cNvPr id="5" name="4 Marcador de número de diapositiva"/>
          <p:cNvSpPr>
            <a:spLocks noGrp="1"/>
          </p:cNvSpPr>
          <p:nvPr>
            <p:ph type="sldNum" sz="quarter" idx="12"/>
          </p:nvPr>
        </p:nvSpPr>
        <p:spPr/>
        <p:txBody>
          <a:bodyPr/>
          <a:lstStyle/>
          <a:p>
            <a:fld id="{BB600C89-C9EC-4DA8-9CF3-1395C1737AB7}" type="slidenum">
              <a:rPr lang="es-AR" smtClean="0"/>
            </a:fld>
            <a:endParaRPr lang="es-A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2" Type="http://schemas.openxmlformats.org/officeDocument/2006/relationships/theme" Target="../theme/theme3.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3" Type="http://schemas.openxmlformats.org/officeDocument/2006/relationships/theme" Target="../theme/theme4.xml"/><Relationship Id="rId12" Type="http://schemas.openxmlformats.org/officeDocument/2006/relationships/slideLayout" Target="../slideLayouts/slideLayout45.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4.xml"/><Relationship Id="rId8" Type="http://schemas.openxmlformats.org/officeDocument/2006/relationships/slideLayout" Target="../slideLayouts/slideLayout53.xml"/><Relationship Id="rId7" Type="http://schemas.openxmlformats.org/officeDocument/2006/relationships/slideLayout" Target="../slideLayouts/slideLayout52.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 Id="rId3" Type="http://schemas.openxmlformats.org/officeDocument/2006/relationships/slideLayout" Target="../slideLayouts/slideLayout48.xml"/><Relationship Id="rId2" Type="http://schemas.openxmlformats.org/officeDocument/2006/relationships/slideLayout" Target="../slideLayouts/slideLayout47.xml"/><Relationship Id="rId12" Type="http://schemas.openxmlformats.org/officeDocument/2006/relationships/theme" Target="../theme/theme5.xml"/><Relationship Id="rId11" Type="http://schemas.openxmlformats.org/officeDocument/2006/relationships/slideLayout" Target="../slideLayouts/slideLayout56.xml"/><Relationship Id="rId10" Type="http://schemas.openxmlformats.org/officeDocument/2006/relationships/slideLayout" Target="../slideLayouts/slideLayout55.xml"/><Relationship Id="rId1"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5.xml"/><Relationship Id="rId8" Type="http://schemas.openxmlformats.org/officeDocument/2006/relationships/slideLayout" Target="../slideLayouts/slideLayout64.xml"/><Relationship Id="rId7" Type="http://schemas.openxmlformats.org/officeDocument/2006/relationships/slideLayout" Target="../slideLayouts/slideLayout63.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 Id="rId3" Type="http://schemas.openxmlformats.org/officeDocument/2006/relationships/slideLayout" Target="../slideLayouts/slideLayout59.xml"/><Relationship Id="rId2" Type="http://schemas.openxmlformats.org/officeDocument/2006/relationships/slideLayout" Target="../slideLayouts/slideLayout58.xml"/><Relationship Id="rId13" Type="http://schemas.openxmlformats.org/officeDocument/2006/relationships/theme" Target="../theme/theme6.xml"/><Relationship Id="rId12" Type="http://schemas.openxmlformats.org/officeDocument/2006/relationships/slideLayout" Target="../slideLayouts/slideLayout68.xml"/><Relationship Id="rId11" Type="http://schemas.openxmlformats.org/officeDocument/2006/relationships/slideLayout" Target="../slideLayouts/slideLayout67.xml"/><Relationship Id="rId10" Type="http://schemas.openxmlformats.org/officeDocument/2006/relationships/slideLayout" Target="../slideLayouts/slideLayout66.xml"/><Relationship Id="rId1"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77.xml"/><Relationship Id="rId8" Type="http://schemas.openxmlformats.org/officeDocument/2006/relationships/slideLayout" Target="../slideLayouts/slideLayout76.xml"/><Relationship Id="rId7" Type="http://schemas.openxmlformats.org/officeDocument/2006/relationships/slideLayout" Target="../slideLayouts/slideLayout75.xml"/><Relationship Id="rId6" Type="http://schemas.openxmlformats.org/officeDocument/2006/relationships/slideLayout" Target="../slideLayouts/slideLayout74.xml"/><Relationship Id="rId5" Type="http://schemas.openxmlformats.org/officeDocument/2006/relationships/slideLayout" Target="../slideLayouts/slideLayout73.xml"/><Relationship Id="rId4" Type="http://schemas.openxmlformats.org/officeDocument/2006/relationships/slideLayout" Target="../slideLayouts/slideLayout72.xml"/><Relationship Id="rId3" Type="http://schemas.openxmlformats.org/officeDocument/2006/relationships/slideLayout" Target="../slideLayouts/slideLayout71.xml"/><Relationship Id="rId2" Type="http://schemas.openxmlformats.org/officeDocument/2006/relationships/slideLayout" Target="../slideLayouts/slideLayout70.xml"/><Relationship Id="rId12" Type="http://schemas.openxmlformats.org/officeDocument/2006/relationships/theme" Target="../theme/theme7.xml"/><Relationship Id="rId11" Type="http://schemas.openxmlformats.org/officeDocument/2006/relationships/slideLayout" Target="../slideLayouts/slideLayout79.xml"/><Relationship Id="rId10" Type="http://schemas.openxmlformats.org/officeDocument/2006/relationships/slideLayout" Target="../slideLayouts/slideLayout78.xml"/><Relationship Id="rId1"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88.xml"/><Relationship Id="rId8" Type="http://schemas.openxmlformats.org/officeDocument/2006/relationships/slideLayout" Target="../slideLayouts/slideLayout87.xml"/><Relationship Id="rId7" Type="http://schemas.openxmlformats.org/officeDocument/2006/relationships/slideLayout" Target="../slideLayouts/slideLayout86.xml"/><Relationship Id="rId6" Type="http://schemas.openxmlformats.org/officeDocument/2006/relationships/slideLayout" Target="../slideLayouts/slideLayout85.xml"/><Relationship Id="rId5" Type="http://schemas.openxmlformats.org/officeDocument/2006/relationships/slideLayout" Target="../slideLayouts/slideLayout84.xml"/><Relationship Id="rId4" Type="http://schemas.openxmlformats.org/officeDocument/2006/relationships/slideLayout" Target="../slideLayouts/slideLayout83.xml"/><Relationship Id="rId3" Type="http://schemas.openxmlformats.org/officeDocument/2006/relationships/slideLayout" Target="../slideLayouts/slideLayout82.xml"/><Relationship Id="rId2" Type="http://schemas.openxmlformats.org/officeDocument/2006/relationships/slideLayout" Target="../slideLayouts/slideLayout81.xml"/><Relationship Id="rId15" Type="http://schemas.openxmlformats.org/officeDocument/2006/relationships/theme" Target="../theme/theme8.xml"/><Relationship Id="rId14" Type="http://schemas.openxmlformats.org/officeDocument/2006/relationships/slideLayout" Target="../slideLayouts/slideLayout93.xml"/><Relationship Id="rId13" Type="http://schemas.openxmlformats.org/officeDocument/2006/relationships/slideLayout" Target="../slideLayouts/slideLayout92.xml"/><Relationship Id="rId12" Type="http://schemas.openxmlformats.org/officeDocument/2006/relationships/slideLayout" Target="../slideLayouts/slideLayout91.xml"/><Relationship Id="rId11" Type="http://schemas.openxmlformats.org/officeDocument/2006/relationships/slideLayout" Target="../slideLayouts/slideLayout90.xml"/><Relationship Id="rId10" Type="http://schemas.openxmlformats.org/officeDocument/2006/relationships/slideLayout" Target="../slideLayouts/slideLayout89.xml"/><Relationship Id="rId1"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9" Type="http://schemas.openxmlformats.org/officeDocument/2006/relationships/slideLayout" Target="../slideLayouts/slideLayout102.xml"/><Relationship Id="rId8" Type="http://schemas.openxmlformats.org/officeDocument/2006/relationships/slideLayout" Target="../slideLayouts/slideLayout101.xml"/><Relationship Id="rId7" Type="http://schemas.openxmlformats.org/officeDocument/2006/relationships/slideLayout" Target="../slideLayouts/slideLayout100.xml"/><Relationship Id="rId6" Type="http://schemas.openxmlformats.org/officeDocument/2006/relationships/slideLayout" Target="../slideLayouts/slideLayout99.xml"/><Relationship Id="rId5" Type="http://schemas.openxmlformats.org/officeDocument/2006/relationships/slideLayout" Target="../slideLayouts/slideLayout98.xml"/><Relationship Id="rId4" Type="http://schemas.openxmlformats.org/officeDocument/2006/relationships/slideLayout" Target="../slideLayouts/slideLayout97.xml"/><Relationship Id="rId3" Type="http://schemas.openxmlformats.org/officeDocument/2006/relationships/slideLayout" Target="../slideLayouts/slideLayout96.xml"/><Relationship Id="rId2" Type="http://schemas.openxmlformats.org/officeDocument/2006/relationships/slideLayout" Target="../slideLayouts/slideLayout95.xml"/><Relationship Id="rId12" Type="http://schemas.openxmlformats.org/officeDocument/2006/relationships/theme" Target="../theme/theme9.xml"/><Relationship Id="rId11" Type="http://schemas.openxmlformats.org/officeDocument/2006/relationships/slideLayout" Target="../slideLayouts/slideLayout104.xml"/><Relationship Id="rId10" Type="http://schemas.openxmlformats.org/officeDocument/2006/relationships/slideLayout" Target="../slideLayouts/slideLayout103.xml"/><Relationship Id="rId1"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CL"/>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s-CL"/>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96EC3A-CDC8-42BB-AF12-9D9161705BC9}" type="datetimeFigureOut">
              <a:rPr lang="es-CL" smtClean="0"/>
            </a:fld>
            <a:endParaRPr lang="es-CL"/>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D20666-5EE5-45E5-9F96-36172D8B9128}" type="slidenum">
              <a:rPr lang="es-CL" smtClean="0"/>
            </a:fld>
            <a:endParaRPr lang="es-C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grpSp>
        <p:nvGrpSpPr>
          <p:cNvPr id="147458" name="Group 147457"/>
          <p:cNvGrpSpPr/>
          <p:nvPr/>
        </p:nvGrpSpPr>
        <p:grpSpPr>
          <a:xfrm>
            <a:off x="0" y="0"/>
            <a:ext cx="7242175" cy="1981200"/>
            <a:chOff x="0" y="0"/>
            <a:chExt cx="4562" cy="1248"/>
          </a:xfrm>
        </p:grpSpPr>
        <p:sp>
          <p:nvSpPr>
            <p:cNvPr id="147459" name="Freeform 147458"/>
            <p:cNvSpPr/>
            <p:nvPr/>
          </p:nvSpPr>
          <p:spPr>
            <a:xfrm>
              <a:off x="0" y="583"/>
              <a:ext cx="4487" cy="665"/>
            </a:xfrm>
            <a:custGeom>
              <a:avLst/>
              <a:gdLst/>
              <a:ahLst/>
              <a:cxnLst/>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alpha val="100000"/>
                  </a:schemeClr>
                </a:gs>
              </a:gsLst>
              <a:lin ang="0" scaled="1"/>
              <a:tileRect/>
            </a:gradFill>
            <a:ln w="9525">
              <a:noFill/>
            </a:ln>
          </p:spPr>
          <p:txBody>
            <a:bodyPr/>
            <a:p>
              <a:endParaRPr lang="en-US"/>
            </a:p>
          </p:txBody>
        </p:sp>
        <p:sp>
          <p:nvSpPr>
            <p:cNvPr id="147460" name="Freeform 147459"/>
            <p:cNvSpPr/>
            <p:nvPr/>
          </p:nvSpPr>
          <p:spPr>
            <a:xfrm>
              <a:off x="0" y="0"/>
              <a:ext cx="4562" cy="1199"/>
            </a:xfrm>
            <a:custGeom>
              <a:avLst/>
              <a:gdLst/>
              <a:ahLst/>
              <a:cxnLst/>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tileRect/>
            </a:gradFill>
            <a:ln w="9525">
              <a:noFill/>
            </a:ln>
          </p:spPr>
          <p:txBody>
            <a:bodyPr/>
            <a:p>
              <a:endParaRPr lang="en-US"/>
            </a:p>
          </p:txBody>
        </p:sp>
      </p:grpSp>
      <p:sp>
        <p:nvSpPr>
          <p:cNvPr id="147461" name="Title 147460"/>
          <p:cNvSpPr>
            <a:spLocks noGrp="1"/>
          </p:cNvSpPr>
          <p:nvPr>
            <p:ph type="title"/>
          </p:nvPr>
        </p:nvSpPr>
        <p:spPr>
          <a:xfrm>
            <a:off x="457200" y="274638"/>
            <a:ext cx="8229600" cy="1143000"/>
          </a:xfrm>
          <a:prstGeom prst="rect">
            <a:avLst/>
          </a:prstGeom>
          <a:noFill/>
          <a:ln w="9525">
            <a:noFill/>
          </a:ln>
        </p:spPr>
        <p:txBody>
          <a:bodyPr anchor="ctr" anchorCtr="0"/>
          <a:p>
            <a:pPr lvl="0"/>
            <a:r>
              <a:rPr dirty="0"/>
              <a:t>Haga clic para cambiar el estilo de título	</a:t>
            </a:r>
            <a:endParaRPr dirty="0"/>
          </a:p>
        </p:txBody>
      </p:sp>
      <p:sp>
        <p:nvSpPr>
          <p:cNvPr id="147462" name="Text Placeholder 147461"/>
          <p:cNvSpPr>
            <a:spLocks noGrp="1"/>
          </p:cNvSpPr>
          <p:nvPr>
            <p:ph type="body" idx="1"/>
          </p:nvPr>
        </p:nvSpPr>
        <p:spPr>
          <a:xfrm>
            <a:off x="457200" y="1600200"/>
            <a:ext cx="8229600" cy="4495800"/>
          </a:xfrm>
          <a:prstGeom prst="rect">
            <a:avLst/>
          </a:prstGeom>
          <a:noFill/>
          <a:ln w="9525">
            <a:noFill/>
          </a:ln>
        </p:spPr>
        <p:txBody>
          <a:bodyPr/>
          <a:p>
            <a:pPr lvl="0"/>
            <a:r>
              <a:rPr dirty="0"/>
              <a:t>Haga clic para modificar el estilo de texto del patrón</a:t>
            </a:r>
            <a:endParaRPr dirty="0"/>
          </a:p>
          <a:p>
            <a:pPr lvl="1"/>
            <a:r>
              <a:rPr dirty="0"/>
              <a:t>Segundo nivel</a:t>
            </a:r>
            <a:endParaRPr dirty="0"/>
          </a:p>
          <a:p>
            <a:pPr lvl="2"/>
            <a:r>
              <a:rPr dirty="0"/>
              <a:t>Tercer nivel</a:t>
            </a:r>
            <a:endParaRPr dirty="0"/>
          </a:p>
          <a:p>
            <a:pPr lvl="3"/>
            <a:r>
              <a:rPr dirty="0"/>
              <a:t>Cuarto nivel</a:t>
            </a:r>
            <a:endParaRPr dirty="0"/>
          </a:p>
          <a:p>
            <a:pPr lvl="4"/>
            <a:r>
              <a:rPr dirty="0"/>
              <a:t>Quinto nivel</a:t>
            </a:r>
            <a:endParaRPr dirty="0"/>
          </a:p>
        </p:txBody>
      </p:sp>
      <p:sp>
        <p:nvSpPr>
          <p:cNvPr id="147463" name="Date Placeholder 147462"/>
          <p:cNvSpPr>
            <a:spLocks noGrp="1"/>
          </p:cNvSpPr>
          <p:nvPr>
            <p:ph type="dt" sz="half" idx="2"/>
          </p:nvPr>
        </p:nvSpPr>
        <p:spPr>
          <a:xfrm>
            <a:off x="457200" y="6248400"/>
            <a:ext cx="2133600" cy="457200"/>
          </a:xfrm>
          <a:prstGeom prst="rect">
            <a:avLst/>
          </a:prstGeom>
          <a:noFill/>
          <a:ln w="9525">
            <a:noFill/>
          </a:ln>
        </p:spPr>
        <p:txBody>
          <a:bodyPr anchor="b" anchorCtr="0"/>
          <a:lstStyle>
            <a:lvl1pPr>
              <a:defRPr sz="1200">
                <a:latin typeface="Tahoma" panose="020B0604030504040204" pitchFamily="34" charset="0"/>
              </a:defRPr>
            </a:lvl1pPr>
          </a:lstStyle>
          <a:p>
            <a:pPr lvl="0"/>
            <a:endParaRPr lang="es-ES">
              <a:effectLst>
                <a:outerShdw blurRad="38100" dist="38100" dir="2700000">
                  <a:srgbClr val="000000"/>
                </a:outerShdw>
              </a:effectLst>
            </a:endParaRPr>
          </a:p>
        </p:txBody>
      </p:sp>
      <p:sp>
        <p:nvSpPr>
          <p:cNvPr id="147464" name="Footer Placeholder 147463"/>
          <p:cNvSpPr>
            <a:spLocks noGrp="1"/>
          </p:cNvSpPr>
          <p:nvPr>
            <p:ph type="ftr" sz="quarter" idx="3"/>
          </p:nvPr>
        </p:nvSpPr>
        <p:spPr>
          <a:xfrm>
            <a:off x="3124200" y="6248400"/>
            <a:ext cx="2895600" cy="457200"/>
          </a:xfrm>
          <a:prstGeom prst="rect">
            <a:avLst/>
          </a:prstGeom>
          <a:noFill/>
          <a:ln w="9525">
            <a:noFill/>
          </a:ln>
        </p:spPr>
        <p:txBody>
          <a:bodyPr anchor="b" anchorCtr="0"/>
          <a:lstStyle>
            <a:lvl1pPr algn="ctr">
              <a:defRPr sz="1200">
                <a:latin typeface="Tahoma" panose="020B0604030504040204" pitchFamily="34" charset="0"/>
              </a:defRPr>
            </a:lvl1pPr>
          </a:lstStyle>
          <a:p>
            <a:pPr lvl="0"/>
            <a:endParaRPr lang="es-ES">
              <a:effectLst>
                <a:outerShdw blurRad="38100" dist="38100" dir="2700000">
                  <a:srgbClr val="000000"/>
                </a:outerShdw>
              </a:effectLst>
            </a:endParaRPr>
          </a:p>
        </p:txBody>
      </p:sp>
      <p:sp>
        <p:nvSpPr>
          <p:cNvPr id="147465" name="Slide Number Placeholder 147464"/>
          <p:cNvSpPr>
            <a:spLocks noGrp="1"/>
          </p:cNvSpPr>
          <p:nvPr>
            <p:ph type="sldNum" sz="quarter" idx="4"/>
          </p:nvPr>
        </p:nvSpPr>
        <p:spPr>
          <a:xfrm>
            <a:off x="6553200" y="6248400"/>
            <a:ext cx="2133600" cy="457200"/>
          </a:xfrm>
          <a:prstGeom prst="rect">
            <a:avLst/>
          </a:prstGeom>
          <a:noFill/>
          <a:ln w="9525">
            <a:noFill/>
          </a:ln>
        </p:spPr>
        <p:txBody>
          <a:bodyPr anchor="b" anchorCtr="0"/>
          <a:lstStyle>
            <a:lvl1pPr algn="r">
              <a:defRPr sz="1200">
                <a:latin typeface="Tahoma" panose="020B0604030504040204" pitchFamily="34" charset="0"/>
              </a:defRPr>
            </a:lvl1pPr>
          </a:lstStyle>
          <a:p>
            <a:pPr lvl="0"/>
            <a:fld id="{9A0DB2DC-4C9A-4742-B13C-FB6460FD3503}" type="slidenum">
              <a:rPr lang="es-ES">
                <a:effectLst>
                  <a:outerShdw blurRad="38100" dist="38100" dir="2700000">
                    <a:srgbClr val="000000"/>
                  </a:outerShdw>
                </a:effectLst>
              </a:rPr>
            </a:fld>
            <a:endParaRPr lang="es-ES">
              <a:effectLst>
                <a:outerShdw blurRad="38100" dist="38100" dir="2700000">
                  <a:srgbClr val="000000"/>
                </a:outerShdw>
              </a:effectLst>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effectLst>
            <a:outerShdw blurRad="38100" dist="38100" dir="2700000">
              <a:srgbClr val="000000"/>
            </a:outerShdw>
          </a:effectLst>
          <a:latin typeface="+mj-lt"/>
          <a:ea typeface="+mj-ea"/>
          <a:cs typeface="+mj-cs"/>
        </a:defRPr>
      </a:lvl1pPr>
    </p:titleStyle>
    <p:bodyStyle>
      <a:lvl1pPr marL="342900" lvl="0" indent="-3429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n"/>
        <a:defRPr sz="3200" b="0" i="0" u="none" kern="1200" baseline="0">
          <a:solidFill>
            <a:schemeClr val="tx1"/>
          </a:solidFill>
          <a:effectLst>
            <a:outerShdw blurRad="38100" dist="38100" dir="2700000">
              <a:srgbClr val="000000"/>
            </a:outerShdw>
          </a:effectLst>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Clr>
          <a:schemeClr val="tx1"/>
        </a:buClr>
        <a:buSzTx/>
        <a:buFontTx/>
        <a:buChar char="–"/>
        <a:defRPr sz="2800" b="0" i="0" u="none" kern="1200" baseline="0">
          <a:solidFill>
            <a:schemeClr val="tx1"/>
          </a:solidFill>
          <a:effectLst>
            <a:outerShdw blurRad="38100" dist="38100" dir="2700000">
              <a:srgbClr val="000000"/>
            </a:outerShdw>
          </a:effectLst>
          <a:latin typeface="+mn-lt"/>
          <a:ea typeface="+mn-ea"/>
          <a:cs typeface="+mn-cs"/>
        </a:defRPr>
      </a:lvl2pPr>
      <a:lvl3pPr marL="1143000" lvl="2"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2400" b="0" i="0" u="none" kern="1200" baseline="0">
          <a:solidFill>
            <a:schemeClr val="tx1"/>
          </a:solidFill>
          <a:effectLst>
            <a:outerShdw blurRad="38100" dist="38100" dir="2700000">
              <a:srgbClr val="000000"/>
            </a:outerShdw>
          </a:effectLst>
          <a:latin typeface="+mn-lt"/>
          <a:ea typeface="+mn-ea"/>
          <a:cs typeface="+mn-cs"/>
        </a:defRPr>
      </a:lvl3pPr>
      <a:lvl4pPr marL="1600200" lvl="3" indent="-228600" algn="l" defTabSz="914400" rtl="0" eaLnBrk="1" fontAlgn="base" latinLnBrk="0" hangingPunct="1">
        <a:lnSpc>
          <a:spcPct val="100000"/>
        </a:lnSpc>
        <a:spcBef>
          <a:spcPct val="20000"/>
        </a:spcBef>
        <a:spcAft>
          <a:spcPct val="0"/>
        </a:spcAft>
        <a:buSzTx/>
        <a:buFontTx/>
        <a:buChar char="–"/>
        <a:defRPr sz="2000" b="0" i="0" u="none" kern="1200" baseline="0">
          <a:solidFill>
            <a:schemeClr val="tx1"/>
          </a:solidFill>
          <a:effectLst>
            <a:outerShdw blurRad="38100" dist="38100" dir="2700000">
              <a:srgbClr val="000000"/>
            </a:outerShdw>
          </a:effectLst>
          <a:latin typeface="+mn-lt"/>
          <a:ea typeface="+mn-ea"/>
          <a:cs typeface="+mn-cs"/>
        </a:defRPr>
      </a:lvl4pPr>
      <a:lvl5pPr marL="2057400" lvl="4"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2000" b="0" i="0" u="none" kern="1200" baseline="0">
          <a:solidFill>
            <a:schemeClr val="tx1"/>
          </a:solidFill>
          <a:effectLst>
            <a:outerShdw blurRad="38100" dist="38100" dir="2700000">
              <a:srgbClr val="000000"/>
            </a:outerShdw>
          </a:effectLst>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2000" b="0" i="0" u="none" kern="1200" baseline="0">
          <a:solidFill>
            <a:schemeClr val="tx1"/>
          </a:solidFill>
          <a:effectLst>
            <a:outerShdw blurRad="38100" dist="38100" dir="2700000">
              <a:srgbClr val="000000"/>
            </a:outerShdw>
          </a:effectLst>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2000" b="0" i="0" u="none" kern="1200" baseline="0">
          <a:solidFill>
            <a:schemeClr val="tx1"/>
          </a:solidFill>
          <a:effectLst>
            <a:outerShdw blurRad="38100" dist="38100" dir="2700000">
              <a:srgbClr val="000000"/>
            </a:outerShdw>
          </a:effectLst>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2000" b="0" i="0" u="none" kern="1200" baseline="0">
          <a:solidFill>
            <a:schemeClr val="tx1"/>
          </a:solidFill>
          <a:effectLst>
            <a:outerShdw blurRad="38100" dist="38100" dir="2700000">
              <a:srgbClr val="000000"/>
            </a:outerShdw>
          </a:effectLst>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2000" b="0" i="0" u="none" kern="1200" baseline="0">
          <a:solidFill>
            <a:schemeClr val="tx1"/>
          </a:solidFill>
          <a:effectLst>
            <a:outerShdw blurRad="38100" dist="38100" dir="2700000">
              <a:srgbClr val="000000"/>
            </a:outerShdw>
          </a:effectLst>
          <a:latin typeface="+mn-lt"/>
          <a:ea typeface="+mn-ea"/>
          <a:cs typeface="+mn-cs"/>
        </a:defRPr>
      </a:lvl9pPr>
    </p:bodyStyle>
    <p:other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ln>
          <a:effectLst/>
        </p:spPr>
        <p:txBody>
          <a:bodyPr vert="horz" wrap="square" lIns="91440" tIns="45720" rIns="91440" bIns="45720" numCol="1" anchor="ctr" anchorCtr="0" compatLnSpc="1"/>
          <a:lstStyle/>
          <a:p>
            <a:pPr lvl="0"/>
            <a:r>
              <a:rPr lang="es-ES" smtClean="0"/>
              <a:t>Haga clic para cambiar el estilo de título	</a:t>
            </a:r>
            <a:endParaRPr lang="es-ES" smtClean="0"/>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ln>
          <a:effectLst/>
        </p:spPr>
        <p:txBody>
          <a:bodyPr vert="horz" wrap="square" lIns="91440" tIns="45720" rIns="91440" bIns="45720" numCol="1" anchor="t" anchorCtr="0" compatLnSpc="1"/>
          <a:lstStyle/>
          <a:p>
            <a:pPr lvl="0"/>
            <a:r>
              <a:rPr lang="es-ES" smtClean="0"/>
              <a:t>Haga clic para modificar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s-ES"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z="1400"/>
            </a:lvl1pPr>
          </a:lstStyle>
          <a:p>
            <a:endParaRPr lang="es-E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a:defRPr sz="1400"/>
            </a:lvl1pPr>
          </a:lstStyle>
          <a:p>
            <a:endParaRPr lang="es-E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a:defRPr sz="1400"/>
            </a:lvl1pPr>
          </a:lstStyle>
          <a:p>
            <a:fld id="{FCA4F214-8F33-4EAF-8176-3182717B6139}" type="slidenum">
              <a:rPr lang="es-ES"/>
            </a:fld>
            <a:endParaRPr lang="es-E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grpSp>
        <p:nvGrpSpPr>
          <p:cNvPr id="17410" name="Group 17409"/>
          <p:cNvGrpSpPr/>
          <p:nvPr/>
        </p:nvGrpSpPr>
        <p:grpSpPr>
          <a:xfrm>
            <a:off x="0" y="0"/>
            <a:ext cx="7242175" cy="1981200"/>
            <a:chOff x="0" y="0"/>
            <a:chExt cx="4562" cy="1248"/>
          </a:xfrm>
        </p:grpSpPr>
        <p:sp>
          <p:nvSpPr>
            <p:cNvPr id="17411" name="Freeform 17410"/>
            <p:cNvSpPr/>
            <p:nvPr/>
          </p:nvSpPr>
          <p:spPr>
            <a:xfrm>
              <a:off x="0" y="583"/>
              <a:ext cx="4487" cy="665"/>
            </a:xfrm>
            <a:custGeom>
              <a:avLst/>
              <a:gdLst/>
              <a:ahLst/>
              <a:cxnLst/>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alpha val="100000"/>
                  </a:schemeClr>
                </a:gs>
              </a:gsLst>
              <a:lin ang="0" scaled="1"/>
              <a:tileRect/>
            </a:gradFill>
            <a:ln w="9525">
              <a:noFill/>
            </a:ln>
          </p:spPr>
          <p:txBody>
            <a:bodyPr/>
            <a:p>
              <a:endParaRPr lang="en-US"/>
            </a:p>
          </p:txBody>
        </p:sp>
        <p:sp>
          <p:nvSpPr>
            <p:cNvPr id="17412" name="Freeform 17411"/>
            <p:cNvSpPr/>
            <p:nvPr/>
          </p:nvSpPr>
          <p:spPr>
            <a:xfrm>
              <a:off x="0" y="0"/>
              <a:ext cx="4562" cy="1199"/>
            </a:xfrm>
            <a:custGeom>
              <a:avLst/>
              <a:gdLst/>
              <a:ahLst/>
              <a:cxnLst/>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tileRect/>
            </a:gradFill>
            <a:ln w="9525">
              <a:noFill/>
            </a:ln>
          </p:spPr>
          <p:txBody>
            <a:bodyPr/>
            <a:p>
              <a:endParaRPr lang="en-US"/>
            </a:p>
          </p:txBody>
        </p:sp>
      </p:grpSp>
      <p:sp>
        <p:nvSpPr>
          <p:cNvPr id="17413" name="Title 17412"/>
          <p:cNvSpPr>
            <a:spLocks noGrp="1"/>
          </p:cNvSpPr>
          <p:nvPr>
            <p:ph type="title"/>
          </p:nvPr>
        </p:nvSpPr>
        <p:spPr>
          <a:xfrm>
            <a:off x="457200" y="274638"/>
            <a:ext cx="8229600" cy="1143000"/>
          </a:xfrm>
          <a:prstGeom prst="rect">
            <a:avLst/>
          </a:prstGeom>
          <a:noFill/>
          <a:ln w="9525">
            <a:noFill/>
          </a:ln>
        </p:spPr>
        <p:txBody>
          <a:bodyPr anchor="ctr" anchorCtr="0"/>
          <a:p>
            <a:pPr lvl="0"/>
            <a:r>
              <a:rPr dirty="0"/>
              <a:t>Haga clic para cambiar el estilo de título	</a:t>
            </a:r>
            <a:endParaRPr dirty="0"/>
          </a:p>
        </p:txBody>
      </p:sp>
      <p:sp>
        <p:nvSpPr>
          <p:cNvPr id="17414" name="Text Placeholder 17413"/>
          <p:cNvSpPr>
            <a:spLocks noGrp="1"/>
          </p:cNvSpPr>
          <p:nvPr>
            <p:ph type="body" idx="1"/>
          </p:nvPr>
        </p:nvSpPr>
        <p:spPr>
          <a:xfrm>
            <a:off x="457200" y="1600200"/>
            <a:ext cx="8229600" cy="4495800"/>
          </a:xfrm>
          <a:prstGeom prst="rect">
            <a:avLst/>
          </a:prstGeom>
          <a:noFill/>
          <a:ln w="9525">
            <a:noFill/>
          </a:ln>
        </p:spPr>
        <p:txBody>
          <a:bodyPr/>
          <a:p>
            <a:pPr lvl="0"/>
            <a:r>
              <a:rPr dirty="0"/>
              <a:t>Haga clic para modificar el estilo de texto del patrón</a:t>
            </a:r>
            <a:endParaRPr dirty="0"/>
          </a:p>
          <a:p>
            <a:pPr lvl="1"/>
            <a:r>
              <a:rPr dirty="0"/>
              <a:t>Segundo nivel</a:t>
            </a:r>
            <a:endParaRPr dirty="0"/>
          </a:p>
          <a:p>
            <a:pPr lvl="2"/>
            <a:r>
              <a:rPr dirty="0"/>
              <a:t>Tercer nivel</a:t>
            </a:r>
            <a:endParaRPr dirty="0"/>
          </a:p>
          <a:p>
            <a:pPr lvl="3"/>
            <a:r>
              <a:rPr dirty="0"/>
              <a:t>Cuarto nivel</a:t>
            </a:r>
            <a:endParaRPr dirty="0"/>
          </a:p>
          <a:p>
            <a:pPr lvl="4"/>
            <a:r>
              <a:rPr dirty="0"/>
              <a:t>Quinto nivel</a:t>
            </a:r>
            <a:endParaRPr dirty="0"/>
          </a:p>
        </p:txBody>
      </p:sp>
      <p:sp>
        <p:nvSpPr>
          <p:cNvPr id="17415" name="Date Placeholder 17414"/>
          <p:cNvSpPr>
            <a:spLocks noGrp="1"/>
          </p:cNvSpPr>
          <p:nvPr>
            <p:ph type="dt" sz="half" idx="2"/>
          </p:nvPr>
        </p:nvSpPr>
        <p:spPr>
          <a:xfrm>
            <a:off x="457200" y="6248400"/>
            <a:ext cx="2133600" cy="457200"/>
          </a:xfrm>
          <a:prstGeom prst="rect">
            <a:avLst/>
          </a:prstGeom>
          <a:noFill/>
          <a:ln w="9525">
            <a:noFill/>
          </a:ln>
        </p:spPr>
        <p:txBody>
          <a:bodyPr anchor="b" anchorCtr="0"/>
          <a:lstStyle>
            <a:lvl1pPr>
              <a:defRPr sz="1200">
                <a:latin typeface="Tahoma" panose="020B0604030504040204" pitchFamily="34" charset="0"/>
              </a:defRPr>
            </a:lvl1pPr>
          </a:lstStyle>
          <a:p>
            <a:pPr lvl="0"/>
            <a:endParaRPr lang="es-ES">
              <a:effectLst>
                <a:outerShdw blurRad="38100" dist="38100" dir="2700000">
                  <a:srgbClr val="000000"/>
                </a:outerShdw>
              </a:effectLst>
            </a:endParaRPr>
          </a:p>
        </p:txBody>
      </p:sp>
      <p:sp>
        <p:nvSpPr>
          <p:cNvPr id="17416" name="Footer Placeholder 17415"/>
          <p:cNvSpPr>
            <a:spLocks noGrp="1"/>
          </p:cNvSpPr>
          <p:nvPr>
            <p:ph type="ftr" sz="quarter" idx="3"/>
          </p:nvPr>
        </p:nvSpPr>
        <p:spPr>
          <a:xfrm>
            <a:off x="3124200" y="6248400"/>
            <a:ext cx="2895600" cy="457200"/>
          </a:xfrm>
          <a:prstGeom prst="rect">
            <a:avLst/>
          </a:prstGeom>
          <a:noFill/>
          <a:ln w="9525">
            <a:noFill/>
          </a:ln>
        </p:spPr>
        <p:txBody>
          <a:bodyPr anchor="b" anchorCtr="0"/>
          <a:lstStyle>
            <a:lvl1pPr algn="ctr">
              <a:defRPr sz="1200">
                <a:latin typeface="Tahoma" panose="020B0604030504040204" pitchFamily="34" charset="0"/>
              </a:defRPr>
            </a:lvl1pPr>
          </a:lstStyle>
          <a:p>
            <a:pPr lvl="0"/>
            <a:endParaRPr lang="es-ES">
              <a:effectLst>
                <a:outerShdw blurRad="38100" dist="38100" dir="2700000">
                  <a:srgbClr val="000000"/>
                </a:outerShdw>
              </a:effectLst>
            </a:endParaRPr>
          </a:p>
        </p:txBody>
      </p:sp>
      <p:sp>
        <p:nvSpPr>
          <p:cNvPr id="17417" name="Slide Number Placeholder 17416"/>
          <p:cNvSpPr>
            <a:spLocks noGrp="1"/>
          </p:cNvSpPr>
          <p:nvPr>
            <p:ph type="sldNum" sz="quarter" idx="4"/>
          </p:nvPr>
        </p:nvSpPr>
        <p:spPr>
          <a:xfrm>
            <a:off x="6553200" y="6248400"/>
            <a:ext cx="2133600" cy="457200"/>
          </a:xfrm>
          <a:prstGeom prst="rect">
            <a:avLst/>
          </a:prstGeom>
          <a:noFill/>
          <a:ln w="9525">
            <a:noFill/>
          </a:ln>
        </p:spPr>
        <p:txBody>
          <a:bodyPr anchor="b" anchorCtr="0"/>
          <a:lstStyle>
            <a:lvl1pPr algn="r">
              <a:defRPr sz="1200">
                <a:latin typeface="Tahoma" panose="020B0604030504040204" pitchFamily="34" charset="0"/>
              </a:defRPr>
            </a:lvl1pPr>
          </a:lstStyle>
          <a:p>
            <a:pPr lvl="0"/>
            <a:fld id="{9A0DB2DC-4C9A-4742-B13C-FB6460FD3503}" type="slidenum">
              <a:rPr lang="es-ES">
                <a:effectLst>
                  <a:outerShdw blurRad="38100" dist="38100" dir="2700000">
                    <a:srgbClr val="000000"/>
                  </a:outerShdw>
                </a:effectLst>
              </a:rPr>
            </a:fld>
            <a:endParaRPr lang="es-ES">
              <a:effectLst>
                <a:outerShdw blurRad="38100" dist="38100" dir="2700000">
                  <a:srgbClr val="000000"/>
                </a:outerShdw>
              </a:effectLst>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sldNum="0" hdr="0" ftr="0" dt="0"/>
  <p:txStyles>
    <p:title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effectLst>
            <a:outerShdw blurRad="38100" dist="38100" dir="2700000">
              <a:srgbClr val="000000"/>
            </a:outerShdw>
          </a:effectLst>
          <a:latin typeface="+mj-lt"/>
          <a:ea typeface="+mj-ea"/>
          <a:cs typeface="+mj-cs"/>
        </a:defRPr>
      </a:lvl1pPr>
    </p:titleStyle>
    <p:bodyStyle>
      <a:lvl1pPr marL="342900" lvl="0" indent="-3429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n"/>
        <a:defRPr sz="3200" b="0" i="0" u="none" kern="1200" baseline="0">
          <a:solidFill>
            <a:schemeClr val="tx1"/>
          </a:solidFill>
          <a:effectLst>
            <a:outerShdw blurRad="38100" dist="38100" dir="2700000">
              <a:srgbClr val="000000"/>
            </a:outerShdw>
          </a:effectLst>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Clr>
          <a:schemeClr val="tx1"/>
        </a:buClr>
        <a:buSzTx/>
        <a:buFontTx/>
        <a:buChar char="–"/>
        <a:defRPr sz="2800" b="0" i="0" u="none" kern="1200" baseline="0">
          <a:solidFill>
            <a:schemeClr val="tx1"/>
          </a:solidFill>
          <a:effectLst>
            <a:outerShdw blurRad="38100" dist="38100" dir="2700000">
              <a:srgbClr val="000000"/>
            </a:outerShdw>
          </a:effectLst>
          <a:latin typeface="+mn-lt"/>
          <a:ea typeface="+mn-ea"/>
          <a:cs typeface="+mn-cs"/>
        </a:defRPr>
      </a:lvl2pPr>
      <a:lvl3pPr marL="1143000" lvl="2"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2400" b="0" i="0" u="none" kern="1200" baseline="0">
          <a:solidFill>
            <a:schemeClr val="tx1"/>
          </a:solidFill>
          <a:effectLst>
            <a:outerShdw blurRad="38100" dist="38100" dir="2700000">
              <a:srgbClr val="000000"/>
            </a:outerShdw>
          </a:effectLst>
          <a:latin typeface="+mn-lt"/>
          <a:ea typeface="+mn-ea"/>
          <a:cs typeface="+mn-cs"/>
        </a:defRPr>
      </a:lvl3pPr>
      <a:lvl4pPr marL="1600200" lvl="3" indent="-228600" algn="l" defTabSz="914400" rtl="0" eaLnBrk="1" fontAlgn="base" latinLnBrk="0" hangingPunct="1">
        <a:lnSpc>
          <a:spcPct val="100000"/>
        </a:lnSpc>
        <a:spcBef>
          <a:spcPct val="20000"/>
        </a:spcBef>
        <a:spcAft>
          <a:spcPct val="0"/>
        </a:spcAft>
        <a:buSzTx/>
        <a:buFontTx/>
        <a:buChar char="–"/>
        <a:defRPr sz="2000" b="0" i="0" u="none" kern="1200" baseline="0">
          <a:solidFill>
            <a:schemeClr val="tx1"/>
          </a:solidFill>
          <a:effectLst>
            <a:outerShdw blurRad="38100" dist="38100" dir="2700000">
              <a:srgbClr val="000000"/>
            </a:outerShdw>
          </a:effectLst>
          <a:latin typeface="+mn-lt"/>
          <a:ea typeface="+mn-ea"/>
          <a:cs typeface="+mn-cs"/>
        </a:defRPr>
      </a:lvl4pPr>
      <a:lvl5pPr marL="2057400" lvl="4"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2000" b="0" i="0" u="none" kern="1200" baseline="0">
          <a:solidFill>
            <a:schemeClr val="tx1"/>
          </a:solidFill>
          <a:effectLst>
            <a:outerShdw blurRad="38100" dist="38100" dir="2700000">
              <a:srgbClr val="000000"/>
            </a:outerShdw>
          </a:effectLst>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2000" b="0" i="0" u="none" kern="1200" baseline="0">
          <a:solidFill>
            <a:schemeClr val="tx1"/>
          </a:solidFill>
          <a:effectLst>
            <a:outerShdw blurRad="38100" dist="38100" dir="2700000">
              <a:srgbClr val="000000"/>
            </a:outerShdw>
          </a:effectLst>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2000" b="0" i="0" u="none" kern="1200" baseline="0">
          <a:solidFill>
            <a:schemeClr val="tx1"/>
          </a:solidFill>
          <a:effectLst>
            <a:outerShdw blurRad="38100" dist="38100" dir="2700000">
              <a:srgbClr val="000000"/>
            </a:outerShdw>
          </a:effectLst>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2000" b="0" i="0" u="none" kern="1200" baseline="0">
          <a:solidFill>
            <a:schemeClr val="tx1"/>
          </a:solidFill>
          <a:effectLst>
            <a:outerShdw blurRad="38100" dist="38100" dir="2700000">
              <a:srgbClr val="000000"/>
            </a:outerShdw>
          </a:effectLst>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2000" b="0" i="0" u="none" kern="1200" baseline="0">
          <a:solidFill>
            <a:schemeClr val="tx1"/>
          </a:solidFill>
          <a:effectLst>
            <a:outerShdw blurRad="38100" dist="38100" dir="2700000">
              <a:srgbClr val="000000"/>
            </a:outerShdw>
          </a:effectLst>
          <a:latin typeface="+mn-lt"/>
          <a:ea typeface="+mn-ea"/>
          <a:cs typeface="+mn-cs"/>
        </a:defRPr>
      </a:lvl9pPr>
    </p:bodyStyle>
    <p:other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7170" name="Date Placeholder 7169"/>
          <p:cNvSpPr>
            <a:spLocks noGrp="1"/>
          </p:cNvSpPr>
          <p:nvPr>
            <p:ph type="dt" sz="half" idx="2"/>
          </p:nvPr>
        </p:nvSpPr>
        <p:spPr>
          <a:xfrm>
            <a:off x="457200" y="6251575"/>
            <a:ext cx="2133600" cy="476250"/>
          </a:xfrm>
          <a:prstGeom prst="rect">
            <a:avLst/>
          </a:prstGeom>
          <a:noFill/>
          <a:ln w="9525">
            <a:noFill/>
          </a:ln>
        </p:spPr>
        <p:txBody>
          <a:bodyPr anchor="b" anchorCtr="0"/>
          <a:lstStyle>
            <a:lvl1pPr>
              <a:defRPr sz="1200"/>
            </a:lvl1pPr>
          </a:lstStyle>
          <a:p>
            <a:pPr lvl="0"/>
            <a:endParaRPr lang="es-ES"/>
          </a:p>
        </p:txBody>
      </p:sp>
      <p:sp>
        <p:nvSpPr>
          <p:cNvPr id="7171" name="Slide Number Placeholder 7170"/>
          <p:cNvSpPr>
            <a:spLocks noGrp="1"/>
          </p:cNvSpPr>
          <p:nvPr>
            <p:ph type="sldNum" sz="quarter" idx="4"/>
          </p:nvPr>
        </p:nvSpPr>
        <p:spPr>
          <a:xfrm>
            <a:off x="6553200" y="6248400"/>
            <a:ext cx="2133600" cy="476250"/>
          </a:xfrm>
          <a:prstGeom prst="rect">
            <a:avLst/>
          </a:prstGeom>
          <a:noFill/>
          <a:ln w="9525">
            <a:noFill/>
          </a:ln>
        </p:spPr>
        <p:txBody>
          <a:bodyPr anchor="b" anchorCtr="0"/>
          <a:lstStyle>
            <a:lvl1pPr algn="r">
              <a:defRPr sz="1200"/>
            </a:lvl1pPr>
          </a:lstStyle>
          <a:p>
            <a:pPr lvl="0"/>
            <a:fld id="{9A0DB2DC-4C9A-4742-B13C-FB6460FD3503}" type="slidenum">
              <a:rPr lang="es-ES"/>
            </a:fld>
            <a:endParaRPr lang="es-ES"/>
          </a:p>
        </p:txBody>
      </p:sp>
      <p:grpSp>
        <p:nvGrpSpPr>
          <p:cNvPr id="7172" name="Group 7171"/>
          <p:cNvGrpSpPr/>
          <p:nvPr/>
        </p:nvGrpSpPr>
        <p:grpSpPr>
          <a:xfrm>
            <a:off x="0" y="0"/>
            <a:ext cx="9140825" cy="6850063"/>
            <a:chOff x="0" y="0"/>
            <a:chExt cx="5758" cy="4315"/>
          </a:xfrm>
        </p:grpSpPr>
        <p:grpSp>
          <p:nvGrpSpPr>
            <p:cNvPr id="7173" name="Group 7172"/>
            <p:cNvGrpSpPr/>
            <p:nvPr userDrawn="1"/>
          </p:nvGrpSpPr>
          <p:grpSpPr>
            <a:xfrm>
              <a:off x="1728" y="2230"/>
              <a:ext cx="4027" cy="2085"/>
              <a:chOff x="1728" y="2230"/>
              <a:chExt cx="4027" cy="2085"/>
            </a:xfrm>
          </p:grpSpPr>
          <p:sp>
            <p:nvSpPr>
              <p:cNvPr id="7174" name="Freeform 7173"/>
              <p:cNvSpPr/>
              <p:nvPr/>
            </p:nvSpPr>
            <p:spPr>
              <a:xfrm>
                <a:off x="1728" y="2644"/>
                <a:ext cx="2882" cy="1671"/>
              </a:xfrm>
              <a:custGeom>
                <a:avLst/>
                <a:gdLst/>
                <a:ahLst/>
                <a:cxnLst/>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tileRect/>
              </a:gradFill>
              <a:ln w="9525">
                <a:noFill/>
              </a:ln>
            </p:spPr>
            <p:txBody>
              <a:bodyPr/>
              <a:p>
                <a:endParaRPr lang="en-US"/>
              </a:p>
            </p:txBody>
          </p:sp>
          <p:sp>
            <p:nvSpPr>
              <p:cNvPr id="7175" name="Freeform 7174"/>
              <p:cNvSpPr/>
              <p:nvPr/>
            </p:nvSpPr>
            <p:spPr>
              <a:xfrm>
                <a:off x="4170" y="2671"/>
                <a:ext cx="1259" cy="811"/>
              </a:xfrm>
              <a:custGeom>
                <a:avLst/>
                <a:gdLst/>
                <a:ahLst/>
                <a:cxnLst/>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tileRect/>
              </a:gradFill>
              <a:ln w="9525">
                <a:noFill/>
              </a:ln>
            </p:spPr>
            <p:txBody>
              <a:bodyPr/>
              <a:p>
                <a:endParaRPr lang="en-US"/>
              </a:p>
            </p:txBody>
          </p:sp>
          <p:sp>
            <p:nvSpPr>
              <p:cNvPr id="7176" name="Freeform 7175"/>
              <p:cNvSpPr/>
              <p:nvPr/>
            </p:nvSpPr>
            <p:spPr>
              <a:xfrm>
                <a:off x="2900" y="3346"/>
                <a:ext cx="2849" cy="969"/>
              </a:xfrm>
              <a:custGeom>
                <a:avLst/>
                <a:gdLst/>
                <a:ahLst/>
                <a:cxnLst/>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alpha val="100000"/>
                    </a:schemeClr>
                  </a:gs>
                  <a:gs pos="100000">
                    <a:schemeClr val="bg1">
                      <a:alpha val="100000"/>
                    </a:schemeClr>
                  </a:gs>
                </a:gsLst>
                <a:lin ang="5400000" scaled="1"/>
                <a:tileRect/>
              </a:gradFill>
              <a:ln w="9525">
                <a:noFill/>
              </a:ln>
            </p:spPr>
            <p:txBody>
              <a:bodyPr/>
              <a:p>
                <a:endParaRPr lang="en-US"/>
              </a:p>
            </p:txBody>
          </p:sp>
          <p:sp>
            <p:nvSpPr>
              <p:cNvPr id="7177" name="Freeform 7176"/>
              <p:cNvSpPr/>
              <p:nvPr/>
            </p:nvSpPr>
            <p:spPr>
              <a:xfrm>
                <a:off x="2748" y="2230"/>
                <a:ext cx="3007" cy="2085"/>
              </a:xfrm>
              <a:custGeom>
                <a:avLst/>
                <a:gdLst/>
                <a:ahLst/>
                <a:cxnLst/>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ln>
            </p:spPr>
            <p:txBody>
              <a:bodyPr/>
              <a:p>
                <a:endParaRPr lang="en-US"/>
              </a:p>
            </p:txBody>
          </p:sp>
          <p:sp>
            <p:nvSpPr>
              <p:cNvPr id="7178" name="Freeform 7177"/>
              <p:cNvSpPr/>
              <p:nvPr/>
            </p:nvSpPr>
            <p:spPr>
              <a:xfrm>
                <a:off x="4501" y="2317"/>
                <a:ext cx="1248" cy="539"/>
              </a:xfrm>
              <a:custGeom>
                <a:avLst/>
                <a:gdLst/>
                <a:ahLst/>
                <a:cxnLst/>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alpha val="100000"/>
                    </a:schemeClr>
                  </a:gs>
                  <a:gs pos="100000">
                    <a:schemeClr val="bg1">
                      <a:alpha val="100000"/>
                    </a:schemeClr>
                  </a:gs>
                </a:gsLst>
                <a:lin ang="2700000" scaled="1"/>
                <a:tileRect/>
              </a:gradFill>
              <a:ln w="9525">
                <a:noFill/>
              </a:ln>
            </p:spPr>
            <p:txBody>
              <a:bodyPr/>
              <a:p>
                <a:endParaRPr lang="en-US"/>
              </a:p>
            </p:txBody>
          </p:sp>
        </p:grpSp>
        <p:sp>
          <p:nvSpPr>
            <p:cNvPr id="7179" name="Freeform 7178"/>
            <p:cNvSpPr/>
            <p:nvPr/>
          </p:nvSpPr>
          <p:spPr>
            <a:xfrm>
              <a:off x="3322" y="1341"/>
              <a:ext cx="1825" cy="1537"/>
            </a:xfrm>
            <a:custGeom>
              <a:avLst/>
              <a:gdLst/>
              <a:ahLst/>
              <a:cxnLst/>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alpha val="100000"/>
                  </a:schemeClr>
                </a:gs>
                <a:gs pos="100000">
                  <a:schemeClr val="bg1">
                    <a:alpha val="100000"/>
                  </a:schemeClr>
                </a:gs>
              </a:gsLst>
              <a:lin ang="2700000" scaled="1"/>
              <a:tileRect/>
            </a:gradFill>
            <a:ln w="9525">
              <a:noFill/>
            </a:ln>
          </p:spPr>
          <p:txBody>
            <a:bodyPr/>
            <a:p>
              <a:endParaRPr lang="en-US"/>
            </a:p>
          </p:txBody>
        </p:sp>
        <p:sp>
          <p:nvSpPr>
            <p:cNvPr id="7180" name="Freeform 7179"/>
            <p:cNvSpPr/>
            <p:nvPr/>
          </p:nvSpPr>
          <p:spPr>
            <a:xfrm>
              <a:off x="0" y="0"/>
              <a:ext cx="5758" cy="1776"/>
            </a:xfrm>
            <a:custGeom>
              <a:avLst/>
              <a:gdLst/>
              <a:ahLst/>
              <a:cxnLst/>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tileRect/>
            </a:gradFill>
            <a:ln w="9525">
              <a:noFill/>
            </a:ln>
          </p:spPr>
          <p:txBody>
            <a:bodyPr/>
            <a:p>
              <a:endParaRPr lang="en-US"/>
            </a:p>
          </p:txBody>
        </p:sp>
      </p:grpSp>
      <p:sp>
        <p:nvSpPr>
          <p:cNvPr id="7181" name="Title 7180"/>
          <p:cNvSpPr>
            <a:spLocks noGrp="1" noRot="1"/>
          </p:cNvSpPr>
          <p:nvPr>
            <p:ph type="title"/>
          </p:nvPr>
        </p:nvSpPr>
        <p:spPr>
          <a:xfrm>
            <a:off x="457200" y="274638"/>
            <a:ext cx="8229600" cy="1143000"/>
          </a:xfrm>
          <a:prstGeom prst="rect">
            <a:avLst/>
          </a:prstGeom>
          <a:noFill/>
          <a:ln w="9525">
            <a:noFill/>
          </a:ln>
        </p:spPr>
        <p:txBody>
          <a:bodyPr anchor="ctr" anchorCtr="0"/>
          <a:p>
            <a:pPr lvl="0"/>
            <a:r>
              <a:rPr dirty="0"/>
              <a:t>Haga clic para cambiar el estilo de título	</a:t>
            </a:r>
            <a:endParaRPr dirty="0"/>
          </a:p>
        </p:txBody>
      </p:sp>
      <p:sp>
        <p:nvSpPr>
          <p:cNvPr id="7182" name="Footer Placeholder 7181"/>
          <p:cNvSpPr>
            <a:spLocks noGrp="1"/>
          </p:cNvSpPr>
          <p:nvPr>
            <p:ph type="ftr" sz="quarter" idx="3"/>
          </p:nvPr>
        </p:nvSpPr>
        <p:spPr>
          <a:xfrm>
            <a:off x="3124200" y="6248400"/>
            <a:ext cx="2895600" cy="476250"/>
          </a:xfrm>
          <a:prstGeom prst="rect">
            <a:avLst/>
          </a:prstGeom>
          <a:noFill/>
          <a:ln w="9525">
            <a:noFill/>
          </a:ln>
        </p:spPr>
        <p:txBody>
          <a:bodyPr anchor="b" anchorCtr="0"/>
          <a:lstStyle>
            <a:lvl1pPr algn="ctr">
              <a:defRPr sz="1200"/>
            </a:lvl1pPr>
          </a:lstStyle>
          <a:p>
            <a:pPr lvl="0"/>
            <a:endParaRPr lang="es-ES"/>
          </a:p>
        </p:txBody>
      </p:sp>
      <p:sp>
        <p:nvSpPr>
          <p:cNvPr id="7183" name="Text Placeholder 7182"/>
          <p:cNvSpPr>
            <a:spLocks noGrp="1"/>
          </p:cNvSpPr>
          <p:nvPr>
            <p:ph type="body" idx="1"/>
          </p:nvPr>
        </p:nvSpPr>
        <p:spPr>
          <a:xfrm>
            <a:off x="457200" y="1600200"/>
            <a:ext cx="8229600" cy="4525963"/>
          </a:xfrm>
          <a:prstGeom prst="rect">
            <a:avLst/>
          </a:prstGeom>
          <a:noFill/>
          <a:ln w="9525">
            <a:noFill/>
          </a:ln>
        </p:spPr>
        <p:txBody>
          <a:bodyPr/>
          <a:p>
            <a:pPr lvl="0"/>
            <a:r>
              <a:rPr dirty="0"/>
              <a:t>Haga clic para modificar el estilo de texto del patrón</a:t>
            </a:r>
            <a:endParaRPr dirty="0"/>
          </a:p>
          <a:p>
            <a:pPr lvl="1"/>
            <a:r>
              <a:rPr dirty="0"/>
              <a:t>Segundo nivel</a:t>
            </a:r>
            <a:endParaRPr dirty="0"/>
          </a:p>
          <a:p>
            <a:pPr lvl="2"/>
            <a:r>
              <a:rPr dirty="0"/>
              <a:t>Tercer nivel</a:t>
            </a:r>
            <a:endParaRPr dirty="0"/>
          </a:p>
          <a:p>
            <a:pPr lvl="3"/>
            <a:r>
              <a:rPr dirty="0"/>
              <a:t>Cuarto nivel</a:t>
            </a:r>
            <a:endParaRPr dirty="0"/>
          </a:p>
          <a:p>
            <a:pPr lvl="4"/>
            <a:r>
              <a:rPr dirty="0"/>
              <a:t>Quinto nivel</a:t>
            </a:r>
            <a:endParaRPr dirty="0"/>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ransition/>
  <p:hf sldNum="0" hdr="0" ftr="0" dt="0"/>
  <p:txStyles>
    <p:titleStyle>
      <a:lvl1pPr marL="0" lvl="0" indent="0" algn="ctr" defTabSz="914400" rtl="0" eaLnBrk="1" fontAlgn="base" latinLnBrk="0" hangingPunct="1">
        <a:lnSpc>
          <a:spcPct val="100000"/>
        </a:lnSpc>
        <a:spcBef>
          <a:spcPct val="0"/>
        </a:spcBef>
        <a:spcAft>
          <a:spcPct val="0"/>
        </a:spcAft>
        <a:buNone/>
        <a:defRPr sz="4400" b="1" i="0" u="none" kern="1200" baseline="0">
          <a:solidFill>
            <a:schemeClr val="tx2"/>
          </a:solidFill>
          <a:effectLst>
            <a:outerShdw blurRad="38100" dist="38100" dir="2700000">
              <a:srgbClr val="000000"/>
            </a:outerShdw>
          </a:effectLst>
          <a:latin typeface="+mj-lt"/>
          <a:ea typeface="+mj-ea"/>
          <a:cs typeface="+mj-cs"/>
        </a:defRPr>
      </a:lvl1pPr>
    </p:titleStyle>
    <p:body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n"/>
        <a:defRPr sz="3200" b="0" i="0" u="none" kern="1200" baseline="0">
          <a:solidFill>
            <a:schemeClr val="tx1"/>
          </a:solidFill>
          <a:effectLst>
            <a:outerShdw blurRad="38100" dist="38100" dir="2700000">
              <a:srgbClr val="000000"/>
            </a:outerShdw>
          </a:effectLst>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Clr>
          <a:schemeClr val="accent2"/>
        </a:buClr>
        <a:buSzPct val="70000"/>
        <a:buFont typeface="Wingdings" panose="05000000000000000000" pitchFamily="2" charset="2"/>
        <a:buChar char="n"/>
        <a:defRPr sz="2800" b="0" i="0" u="none" kern="1200" baseline="0">
          <a:solidFill>
            <a:schemeClr val="tx1"/>
          </a:solidFill>
          <a:effectLst>
            <a:outerShdw blurRad="38100" dist="38100" dir="2700000">
              <a:srgbClr val="000000"/>
            </a:outerShdw>
          </a:effectLst>
          <a:latin typeface="+mn-lt"/>
          <a:ea typeface="+mn-ea"/>
          <a:cs typeface="+mn-cs"/>
        </a:defRPr>
      </a:lvl2pPr>
      <a:lvl3pPr marL="1143000" lvl="2" indent="-22860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Char char="n"/>
        <a:defRPr sz="2400" b="0" i="0" u="none" kern="1200" baseline="0">
          <a:solidFill>
            <a:schemeClr val="tx1"/>
          </a:solidFill>
          <a:effectLst>
            <a:outerShdw blurRad="38100" dist="38100" dir="2700000">
              <a:srgbClr val="000000"/>
            </a:outerShdw>
          </a:effectLst>
          <a:latin typeface="+mn-lt"/>
          <a:ea typeface="+mn-ea"/>
          <a:cs typeface="+mn-cs"/>
        </a:defRPr>
      </a:lvl3pPr>
      <a:lvl4pPr marL="1600200" lvl="3" indent="-228600" algn="l" defTabSz="914400" rtl="0" eaLnBrk="1" fontAlgn="base" latinLnBrk="0" hangingPunct="1">
        <a:lnSpc>
          <a:spcPct val="100000"/>
        </a:lnSpc>
        <a:spcBef>
          <a:spcPct val="20000"/>
        </a:spcBef>
        <a:spcAft>
          <a:spcPct val="0"/>
        </a:spcAft>
        <a:buClr>
          <a:schemeClr val="accent2"/>
        </a:buClr>
        <a:buSzPct val="70000"/>
        <a:buFont typeface="Wingdings" panose="05000000000000000000" pitchFamily="2" charset="2"/>
        <a:buChar char="n"/>
        <a:defRPr sz="2000" b="0" i="0" u="none" kern="1200" baseline="0">
          <a:solidFill>
            <a:schemeClr val="tx1"/>
          </a:solidFill>
          <a:effectLst>
            <a:outerShdw blurRad="38100" dist="38100" dir="2700000">
              <a:srgbClr val="000000"/>
            </a:outerShdw>
          </a:effectLst>
          <a:latin typeface="+mn-lt"/>
          <a:ea typeface="+mn-ea"/>
          <a:cs typeface="+mn-cs"/>
        </a:defRPr>
      </a:lvl4pPr>
      <a:lvl5pPr marL="2057400" lvl="4" indent="-2286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n"/>
        <a:defRPr sz="2000" b="0" i="0" u="none" kern="1200" baseline="0">
          <a:solidFill>
            <a:schemeClr val="tx1"/>
          </a:solidFill>
          <a:effectLst>
            <a:outerShdw blurRad="38100" dist="38100" dir="2700000">
              <a:srgbClr val="000000"/>
            </a:outerShdw>
          </a:effectLst>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n"/>
        <a:defRPr sz="2000" b="0" i="0" u="none" kern="1200" baseline="0">
          <a:solidFill>
            <a:schemeClr val="tx1"/>
          </a:solidFill>
          <a:effectLst>
            <a:outerShdw blurRad="38100" dist="38100" dir="2700000">
              <a:srgbClr val="000000"/>
            </a:outerShdw>
          </a:effectLst>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n"/>
        <a:defRPr sz="2000" b="0" i="0" u="none" kern="1200" baseline="0">
          <a:solidFill>
            <a:schemeClr val="tx1"/>
          </a:solidFill>
          <a:effectLst>
            <a:outerShdw blurRad="38100" dist="38100" dir="2700000">
              <a:srgbClr val="000000"/>
            </a:outerShdw>
          </a:effectLst>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n"/>
        <a:defRPr sz="2000" b="0" i="0" u="none" kern="1200" baseline="0">
          <a:solidFill>
            <a:schemeClr val="tx1"/>
          </a:solidFill>
          <a:effectLst>
            <a:outerShdw blurRad="38100" dist="38100" dir="2700000">
              <a:srgbClr val="000000"/>
            </a:outerShdw>
          </a:effectLst>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n"/>
        <a:defRPr sz="2000" b="0" i="0" u="none" kern="1200" baseline="0">
          <a:solidFill>
            <a:schemeClr val="tx1"/>
          </a:solidFill>
          <a:effectLst>
            <a:outerShdw blurRad="38100" dist="38100" dir="2700000">
              <a:srgbClr val="000000"/>
            </a:outerShdw>
          </a:effectLst>
          <a:latin typeface="+mn-lt"/>
          <a:ea typeface="+mn-ea"/>
          <a:cs typeface="+mn-cs"/>
        </a:defRPr>
      </a:lvl9pPr>
    </p:bodyStyle>
    <p:other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60033"/>
            </a:gs>
            <a:gs pos="100000">
              <a:srgbClr val="660033">
                <a:gamma/>
                <a:shade val="46275"/>
                <a:invGamma/>
              </a:srgbClr>
            </a:gs>
          </a:gsLst>
          <a:lin ang="2700000" scaled="1"/>
          <a:tileRect/>
        </a:gradFill>
        <a:effectLst/>
      </p:bgPr>
    </p:bg>
    <p:spTree>
      <p:nvGrpSpPr>
        <p:cNvPr id="1" name=""/>
        <p:cNvGrpSpPr/>
        <p:nvPr/>
      </p:nvGrpSpPr>
      <p:grpSpPr/>
      <p:grpSp>
        <p:nvGrpSpPr>
          <p:cNvPr id="93186" name="Group 93185"/>
          <p:cNvGrpSpPr/>
          <p:nvPr/>
        </p:nvGrpSpPr>
        <p:grpSpPr>
          <a:xfrm>
            <a:off x="0" y="0"/>
            <a:ext cx="7242175" cy="1981200"/>
            <a:chOff x="0" y="0"/>
            <a:chExt cx="4562" cy="1248"/>
          </a:xfrm>
        </p:grpSpPr>
        <p:sp>
          <p:nvSpPr>
            <p:cNvPr id="93187" name="Freeform 93186"/>
            <p:cNvSpPr/>
            <p:nvPr/>
          </p:nvSpPr>
          <p:spPr>
            <a:xfrm>
              <a:off x="0" y="583"/>
              <a:ext cx="4487" cy="665"/>
            </a:xfrm>
            <a:custGeom>
              <a:avLst/>
              <a:gdLst/>
              <a:ahLst/>
              <a:cxnLst/>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alpha val="100000"/>
                  </a:schemeClr>
                </a:gs>
              </a:gsLst>
              <a:lin ang="0" scaled="1"/>
              <a:tileRect/>
            </a:gradFill>
            <a:ln w="9525">
              <a:noFill/>
            </a:ln>
          </p:spPr>
          <p:txBody>
            <a:bodyPr/>
            <a:p>
              <a:endParaRPr lang="en-US" sz="1200"/>
            </a:p>
          </p:txBody>
        </p:sp>
        <p:sp>
          <p:nvSpPr>
            <p:cNvPr id="93188" name="Freeform 93187"/>
            <p:cNvSpPr/>
            <p:nvPr/>
          </p:nvSpPr>
          <p:spPr>
            <a:xfrm>
              <a:off x="0" y="0"/>
              <a:ext cx="4562" cy="1199"/>
            </a:xfrm>
            <a:custGeom>
              <a:avLst/>
              <a:gdLst/>
              <a:ahLst/>
              <a:cxnLst/>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tileRect/>
            </a:gradFill>
            <a:ln w="9525">
              <a:noFill/>
            </a:ln>
          </p:spPr>
          <p:txBody>
            <a:bodyPr/>
            <a:p>
              <a:endParaRPr lang="en-US" sz="1200"/>
            </a:p>
          </p:txBody>
        </p:sp>
      </p:grpSp>
      <p:sp>
        <p:nvSpPr>
          <p:cNvPr id="93189" name="Title 93188"/>
          <p:cNvSpPr>
            <a:spLocks noGrp="1"/>
          </p:cNvSpPr>
          <p:nvPr>
            <p:ph type="title"/>
          </p:nvPr>
        </p:nvSpPr>
        <p:spPr>
          <a:xfrm>
            <a:off x="457200" y="274638"/>
            <a:ext cx="8229600" cy="1143000"/>
          </a:xfrm>
          <a:prstGeom prst="rect">
            <a:avLst/>
          </a:prstGeom>
          <a:noFill/>
          <a:ln w="9525">
            <a:noFill/>
          </a:ln>
        </p:spPr>
        <p:txBody>
          <a:bodyPr anchor="ctr" anchorCtr="0"/>
          <a:p>
            <a:pPr lvl="0"/>
            <a:r>
              <a:rPr dirty="0"/>
              <a:t>Haga clic para cambiar el estilo de título	</a:t>
            </a:r>
            <a:endParaRPr dirty="0"/>
          </a:p>
        </p:txBody>
      </p:sp>
      <p:sp>
        <p:nvSpPr>
          <p:cNvPr id="93190" name="Text Placeholder 93189"/>
          <p:cNvSpPr>
            <a:spLocks noGrp="1"/>
          </p:cNvSpPr>
          <p:nvPr>
            <p:ph type="body" idx="1"/>
          </p:nvPr>
        </p:nvSpPr>
        <p:spPr>
          <a:xfrm>
            <a:off x="457200" y="1600200"/>
            <a:ext cx="8229600" cy="4495800"/>
          </a:xfrm>
          <a:prstGeom prst="rect">
            <a:avLst/>
          </a:prstGeom>
          <a:noFill/>
          <a:ln w="9525">
            <a:noFill/>
          </a:ln>
        </p:spPr>
        <p:txBody>
          <a:bodyPr/>
          <a:p>
            <a:pPr lvl="0"/>
            <a:r>
              <a:rPr dirty="0"/>
              <a:t>Haga clic para modificar el estilo de texto del patrón</a:t>
            </a:r>
            <a:endParaRPr dirty="0"/>
          </a:p>
          <a:p>
            <a:pPr lvl="1"/>
            <a:r>
              <a:rPr dirty="0"/>
              <a:t>Segundo nivel</a:t>
            </a:r>
            <a:endParaRPr dirty="0"/>
          </a:p>
          <a:p>
            <a:pPr lvl="2"/>
            <a:r>
              <a:rPr dirty="0"/>
              <a:t>Tercer nivel</a:t>
            </a:r>
            <a:endParaRPr dirty="0"/>
          </a:p>
          <a:p>
            <a:pPr lvl="3"/>
            <a:r>
              <a:rPr dirty="0"/>
              <a:t>Cuarto nivel</a:t>
            </a:r>
            <a:endParaRPr dirty="0"/>
          </a:p>
          <a:p>
            <a:pPr lvl="4"/>
            <a:r>
              <a:rPr dirty="0"/>
              <a:t>Quinto nivel</a:t>
            </a:r>
            <a:endParaRPr dirty="0"/>
          </a:p>
        </p:txBody>
      </p:sp>
      <p:sp>
        <p:nvSpPr>
          <p:cNvPr id="93191" name="Date Placeholder 93190"/>
          <p:cNvSpPr>
            <a:spLocks noGrp="1"/>
          </p:cNvSpPr>
          <p:nvPr>
            <p:ph type="dt" sz="half" idx="2"/>
          </p:nvPr>
        </p:nvSpPr>
        <p:spPr>
          <a:xfrm>
            <a:off x="457200" y="6248400"/>
            <a:ext cx="2133600" cy="457200"/>
          </a:xfrm>
          <a:prstGeom prst="rect">
            <a:avLst/>
          </a:prstGeom>
          <a:noFill/>
          <a:ln w="9525">
            <a:noFill/>
          </a:ln>
        </p:spPr>
        <p:txBody>
          <a:bodyPr anchor="b" anchorCtr="0"/>
          <a:lstStyle>
            <a:lvl1pPr>
              <a:defRPr sz="1200">
                <a:latin typeface="Tahoma" panose="020B0604030504040204" pitchFamily="34" charset="0"/>
              </a:defRPr>
            </a:lvl1pPr>
          </a:lstStyle>
          <a:p>
            <a:pPr lvl="0"/>
            <a:endParaRPr lang="es-ES">
              <a:effectLst>
                <a:outerShdw blurRad="38100" dist="38100" dir="2700000">
                  <a:srgbClr val="C0C0C0"/>
                </a:outerShdw>
              </a:effectLst>
            </a:endParaRPr>
          </a:p>
        </p:txBody>
      </p:sp>
      <p:sp>
        <p:nvSpPr>
          <p:cNvPr id="93192" name="Footer Placeholder 93191"/>
          <p:cNvSpPr>
            <a:spLocks noGrp="1"/>
          </p:cNvSpPr>
          <p:nvPr>
            <p:ph type="ftr" sz="quarter" idx="3"/>
          </p:nvPr>
        </p:nvSpPr>
        <p:spPr>
          <a:xfrm>
            <a:off x="3124200" y="6248400"/>
            <a:ext cx="2895600" cy="457200"/>
          </a:xfrm>
          <a:prstGeom prst="rect">
            <a:avLst/>
          </a:prstGeom>
          <a:noFill/>
          <a:ln w="9525">
            <a:noFill/>
          </a:ln>
        </p:spPr>
        <p:txBody>
          <a:bodyPr anchor="b" anchorCtr="0"/>
          <a:lstStyle>
            <a:lvl1pPr algn="ctr">
              <a:defRPr sz="1200">
                <a:latin typeface="Tahoma" panose="020B0604030504040204" pitchFamily="34" charset="0"/>
              </a:defRPr>
            </a:lvl1pPr>
          </a:lstStyle>
          <a:p>
            <a:pPr lvl="0"/>
            <a:endParaRPr lang="es-ES">
              <a:effectLst>
                <a:outerShdw blurRad="38100" dist="38100" dir="2700000">
                  <a:srgbClr val="C0C0C0"/>
                </a:outerShdw>
              </a:effectLst>
            </a:endParaRPr>
          </a:p>
        </p:txBody>
      </p:sp>
      <p:sp>
        <p:nvSpPr>
          <p:cNvPr id="93193" name="Slide Number Placeholder 93192"/>
          <p:cNvSpPr>
            <a:spLocks noGrp="1"/>
          </p:cNvSpPr>
          <p:nvPr>
            <p:ph type="sldNum" sz="quarter" idx="4"/>
          </p:nvPr>
        </p:nvSpPr>
        <p:spPr>
          <a:xfrm>
            <a:off x="6553200" y="6248400"/>
            <a:ext cx="2133600" cy="457200"/>
          </a:xfrm>
          <a:prstGeom prst="rect">
            <a:avLst/>
          </a:prstGeom>
          <a:noFill/>
          <a:ln w="9525">
            <a:noFill/>
          </a:ln>
        </p:spPr>
        <p:txBody>
          <a:bodyPr anchor="b" anchorCtr="0"/>
          <a:lstStyle>
            <a:lvl1pPr algn="r">
              <a:defRPr sz="1200">
                <a:latin typeface="Tahoma" panose="020B0604030504040204" pitchFamily="34" charset="0"/>
              </a:defRPr>
            </a:lvl1pPr>
          </a:lstStyle>
          <a:p>
            <a:pPr lvl="0"/>
            <a:fld id="{9A0DB2DC-4C9A-4742-B13C-FB6460FD3503}" type="slidenum">
              <a:rPr lang="es-ES">
                <a:effectLst>
                  <a:outerShdw blurRad="38100" dist="38100" dir="2700000">
                    <a:srgbClr val="C0C0C0"/>
                  </a:outerShdw>
                </a:effectLst>
              </a:rPr>
            </a:fld>
            <a:endParaRPr lang="es-ES">
              <a:effectLst>
                <a:outerShdw blurRad="38100" dist="38100" dir="2700000">
                  <a:srgbClr val="C0C0C0"/>
                </a:outerShdw>
              </a:effectLst>
            </a:endParaRPr>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hf sldNum="0" hdr="0" ftr="0" dt="0"/>
  <p:txStyles>
    <p:title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effectLst>
            <a:outerShdw blurRad="38100" dist="38100" dir="2700000">
              <a:srgbClr val="C0C0C0"/>
            </a:outerShdw>
          </a:effectLst>
          <a:latin typeface="+mj-lt"/>
          <a:ea typeface="+mj-ea"/>
          <a:cs typeface="+mj-cs"/>
        </a:defRPr>
      </a:lvl1pPr>
    </p:titleStyle>
    <p:bodyStyle>
      <a:lvl1pPr marL="342900" lvl="0" indent="-3429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n"/>
        <a:defRPr sz="3200" b="0" i="0" u="none" kern="1200" baseline="0">
          <a:solidFill>
            <a:schemeClr val="tx1"/>
          </a:solidFill>
          <a:effectLst>
            <a:outerShdw blurRad="38100" dist="38100" dir="2700000">
              <a:srgbClr val="C0C0C0"/>
            </a:outerShdw>
          </a:effectLst>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Clr>
          <a:schemeClr val="tx1"/>
        </a:buClr>
        <a:buSzTx/>
        <a:buFontTx/>
        <a:buChar char="–"/>
        <a:defRPr sz="2800" b="0" i="0" u="none" kern="1200" baseline="0">
          <a:solidFill>
            <a:schemeClr val="tx1"/>
          </a:solidFill>
          <a:effectLst>
            <a:outerShdw blurRad="38100" dist="38100" dir="2700000">
              <a:srgbClr val="C0C0C0"/>
            </a:outerShdw>
          </a:effectLst>
          <a:latin typeface="+mn-lt"/>
          <a:ea typeface="+mn-ea"/>
          <a:cs typeface="+mn-cs"/>
        </a:defRPr>
      </a:lvl2pPr>
      <a:lvl3pPr marL="1143000" lvl="2"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2400" b="0" i="0" u="none" kern="1200" baseline="0">
          <a:solidFill>
            <a:schemeClr val="tx1"/>
          </a:solidFill>
          <a:effectLst>
            <a:outerShdw blurRad="38100" dist="38100" dir="2700000">
              <a:srgbClr val="C0C0C0"/>
            </a:outerShdw>
          </a:effectLst>
          <a:latin typeface="+mn-lt"/>
          <a:ea typeface="+mn-ea"/>
          <a:cs typeface="+mn-cs"/>
        </a:defRPr>
      </a:lvl3pPr>
      <a:lvl4pPr marL="1600200" lvl="3" indent="-228600" algn="l" defTabSz="914400" rtl="0" eaLnBrk="1" fontAlgn="base" latinLnBrk="0" hangingPunct="1">
        <a:lnSpc>
          <a:spcPct val="100000"/>
        </a:lnSpc>
        <a:spcBef>
          <a:spcPct val="20000"/>
        </a:spcBef>
        <a:spcAft>
          <a:spcPct val="0"/>
        </a:spcAft>
        <a:buSzTx/>
        <a:buFontTx/>
        <a:buChar char="–"/>
        <a:defRPr sz="2000" b="0" i="0" u="none" kern="1200" baseline="0">
          <a:solidFill>
            <a:schemeClr val="tx1"/>
          </a:solidFill>
          <a:effectLst>
            <a:outerShdw blurRad="38100" dist="38100" dir="2700000">
              <a:srgbClr val="C0C0C0"/>
            </a:outerShdw>
          </a:effectLst>
          <a:latin typeface="+mn-lt"/>
          <a:ea typeface="+mn-ea"/>
          <a:cs typeface="+mn-cs"/>
        </a:defRPr>
      </a:lvl4pPr>
      <a:lvl5pPr marL="2057400" lvl="4"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2000" b="0" i="0" u="none" kern="1200" baseline="0">
          <a:solidFill>
            <a:schemeClr val="tx1"/>
          </a:solidFill>
          <a:effectLst>
            <a:outerShdw blurRad="38100" dist="38100" dir="2700000">
              <a:srgbClr val="C0C0C0"/>
            </a:outerShdw>
          </a:effectLst>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2000" b="0" i="0" u="none" kern="1200" baseline="0">
          <a:solidFill>
            <a:schemeClr val="tx1"/>
          </a:solidFill>
          <a:effectLst>
            <a:outerShdw blurRad="38100" dist="38100" dir="2700000">
              <a:srgbClr val="C0C0C0"/>
            </a:outerShdw>
          </a:effectLst>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2000" b="0" i="0" u="none" kern="1200" baseline="0">
          <a:solidFill>
            <a:schemeClr val="tx1"/>
          </a:solidFill>
          <a:effectLst>
            <a:outerShdw blurRad="38100" dist="38100" dir="2700000">
              <a:srgbClr val="C0C0C0"/>
            </a:outerShdw>
          </a:effectLst>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2000" b="0" i="0" u="none" kern="1200" baseline="0">
          <a:solidFill>
            <a:schemeClr val="tx1"/>
          </a:solidFill>
          <a:effectLst>
            <a:outerShdw blurRad="38100" dist="38100" dir="2700000">
              <a:srgbClr val="C0C0C0"/>
            </a:outerShdw>
          </a:effectLst>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2000" b="0" i="0" u="none" kern="1200" baseline="0">
          <a:solidFill>
            <a:schemeClr val="tx1"/>
          </a:solidFill>
          <a:effectLst>
            <a:outerShdw blurRad="38100" dist="38100" dir="2700000">
              <a:srgbClr val="C0C0C0"/>
            </a:outerShdw>
          </a:effectLst>
          <a:latin typeface="+mn-lt"/>
          <a:ea typeface="+mn-ea"/>
          <a:cs typeface="+mn-cs"/>
        </a:defRPr>
      </a:lvl9pPr>
    </p:bodyStyle>
    <p:other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sz="1200"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sz="1200"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sz="1200"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sz="1200"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sz="1200"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sz="1200"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sz="1200"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sz="1200" b="0" i="0" u="none" kern="1200" baseline="0">
          <a:solidFill>
            <a:schemeClr val="tx1"/>
          </a:solidFill>
          <a:latin typeface="Arial" panose="020B0604020202020204" pitchFamily="34" charset="0"/>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1026" name="1 Marcador de título"/>
          <p:cNvSpPr>
            <a:spLocks noGrp="1"/>
          </p:cNvSpPr>
          <p:nvPr>
            <p:ph type="title"/>
          </p:nvPr>
        </p:nvSpPr>
        <p:spPr>
          <a:xfrm>
            <a:off x="457200" y="274638"/>
            <a:ext cx="8229600" cy="1143000"/>
          </a:xfrm>
          <a:prstGeom prst="rect">
            <a:avLst/>
          </a:prstGeom>
          <a:noFill/>
          <a:ln w="9525">
            <a:noFill/>
          </a:ln>
        </p:spPr>
        <p:txBody>
          <a:bodyPr anchor="ctr" anchorCtr="0"/>
          <a:p>
            <a:pPr lvl="0"/>
            <a:r>
              <a:rPr dirty="0"/>
              <a:t>Haga clic para modificar el estilo de título del patrón</a:t>
            </a:r>
            <a:endParaRPr dirty="0"/>
          </a:p>
        </p:txBody>
      </p:sp>
      <p:sp>
        <p:nvSpPr>
          <p:cNvPr id="1027" name="2 Marcador de texto"/>
          <p:cNvSpPr>
            <a:spLocks noGrp="1"/>
          </p:cNvSpPr>
          <p:nvPr>
            <p:ph type="body" idx="1"/>
          </p:nvPr>
        </p:nvSpPr>
        <p:spPr>
          <a:xfrm>
            <a:off x="457200" y="1600200"/>
            <a:ext cx="8229600" cy="4525963"/>
          </a:xfrm>
          <a:prstGeom prst="rect">
            <a:avLst/>
          </a:prstGeom>
          <a:noFill/>
          <a:ln w="9525">
            <a:noFill/>
          </a:ln>
        </p:spPr>
        <p:txBody>
          <a:bodyPr/>
          <a:p>
            <a:pPr lvl="0"/>
            <a:r>
              <a:rPr dirty="0"/>
              <a:t>Haga clic para modificar el estilo de texto del patrón</a:t>
            </a:r>
            <a:endParaRPr dirty="0"/>
          </a:p>
          <a:p>
            <a:pPr lvl="1"/>
            <a:r>
              <a:rPr dirty="0"/>
              <a:t>Segundo nivel</a:t>
            </a:r>
            <a:endParaRPr dirty="0"/>
          </a:p>
          <a:p>
            <a:pPr lvl="2"/>
            <a:r>
              <a:rPr dirty="0"/>
              <a:t>Tercer nivel</a:t>
            </a:r>
            <a:endParaRPr dirty="0"/>
          </a:p>
          <a:p>
            <a:pPr lvl="3"/>
            <a:r>
              <a:rPr dirty="0"/>
              <a:t>Cuarto nivel</a:t>
            </a:r>
            <a:endParaRPr dirty="0"/>
          </a:p>
          <a:p>
            <a:pPr lvl="4"/>
            <a:r>
              <a:rPr dirty="0"/>
              <a:t>Quinto nivel</a:t>
            </a:r>
            <a:endParaRPr dirty="0"/>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944E88D-D917-4AF0-B33A-4B664C5A173A}" type="datetimeFigureOut">
              <a:rPr kumimoji="0" lang="es-E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s-E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898989"/>
                </a:solidFill>
              </a:defRPr>
            </a:lvl1pPr>
          </a:lstStyle>
          <a:p>
            <a:pPr lvl="0"/>
            <a:fld id="{9A0DB2DC-4C9A-4742-B13C-FB6460FD3503}" type="slidenum">
              <a:rPr lang="es-ES" dirty="0">
                <a:latin typeface="Calibri" panose="020F0502020204030204" charset="0"/>
                <a:ea typeface="Arial" panose="020B0604020202020204" pitchFamily="34" charset="0"/>
              </a:rPr>
            </a:fld>
            <a:endParaRPr lang="es-ES" dirty="0">
              <a:latin typeface="Calibri" panose="020F0502020204030204" charset="0"/>
              <a:ea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Title 1025"/>
          <p:cNvSpPr>
            <a:spLocks noGrp="1"/>
          </p:cNvSpPr>
          <p:nvPr>
            <p:ph type="title"/>
          </p:nvPr>
        </p:nvSpPr>
        <p:spPr>
          <a:xfrm>
            <a:off x="457200" y="274638"/>
            <a:ext cx="8229600" cy="1143000"/>
          </a:xfrm>
          <a:prstGeom prst="rect">
            <a:avLst/>
          </a:prstGeom>
          <a:noFill/>
          <a:ln w="9525">
            <a:noFill/>
          </a:ln>
        </p:spPr>
        <p:txBody>
          <a:bodyPr anchor="ctr" anchorCtr="0"/>
          <a:p>
            <a:pPr lvl="0"/>
            <a:r>
              <a:rPr dirty="0"/>
              <a:t>Haga clic para cambiar el estilo de título	</a:t>
            </a:r>
            <a:endParaRPr dirty="0"/>
          </a:p>
        </p:txBody>
      </p:sp>
      <p:sp>
        <p:nvSpPr>
          <p:cNvPr id="1027" name="Text Placeholder 1026"/>
          <p:cNvSpPr>
            <a:spLocks noGrp="1"/>
          </p:cNvSpPr>
          <p:nvPr>
            <p:ph type="body" idx="1"/>
          </p:nvPr>
        </p:nvSpPr>
        <p:spPr>
          <a:xfrm>
            <a:off x="457200" y="1600200"/>
            <a:ext cx="8229600" cy="4525963"/>
          </a:xfrm>
          <a:prstGeom prst="rect">
            <a:avLst/>
          </a:prstGeom>
          <a:noFill/>
          <a:ln w="9525">
            <a:noFill/>
          </a:ln>
        </p:spPr>
        <p:txBody>
          <a:bodyPr/>
          <a:p>
            <a:pPr lvl="0"/>
            <a:r>
              <a:rPr dirty="0"/>
              <a:t>Haga clic para modificar el estilo de texto del patrón</a:t>
            </a:r>
            <a:endParaRPr dirty="0"/>
          </a:p>
          <a:p>
            <a:pPr lvl="1"/>
            <a:r>
              <a:rPr dirty="0"/>
              <a:t>Segundo nivel</a:t>
            </a:r>
            <a:endParaRPr dirty="0"/>
          </a:p>
          <a:p>
            <a:pPr lvl="2"/>
            <a:r>
              <a:rPr dirty="0"/>
              <a:t>Tercer nivel</a:t>
            </a:r>
            <a:endParaRPr dirty="0"/>
          </a:p>
          <a:p>
            <a:pPr lvl="3"/>
            <a:r>
              <a:rPr dirty="0"/>
              <a:t>Cuarto nivel</a:t>
            </a:r>
            <a:endParaRPr dirty="0"/>
          </a:p>
          <a:p>
            <a:pPr lvl="4"/>
            <a:r>
              <a:rPr dirty="0"/>
              <a:t>Quinto nivel</a:t>
            </a:r>
            <a:endParaRPr dirty="0"/>
          </a:p>
        </p:txBody>
      </p:sp>
      <p:sp>
        <p:nvSpPr>
          <p:cNvPr id="1028" name="Date Placeholder 1027"/>
          <p:cNvSpPr>
            <a:spLocks noGrp="1"/>
          </p:cNvSpPr>
          <p:nvPr>
            <p:ph type="dt" sz="half" idx="2"/>
          </p:nvPr>
        </p:nvSpPr>
        <p:spPr>
          <a:xfrm>
            <a:off x="457200" y="6245225"/>
            <a:ext cx="2133600" cy="476250"/>
          </a:xfrm>
          <a:prstGeom prst="rect">
            <a:avLst/>
          </a:prstGeom>
          <a:noFill/>
          <a:ln w="9525">
            <a:noFill/>
          </a:ln>
        </p:spPr>
        <p:txBody>
          <a:bodyPr/>
          <a:lstStyle>
            <a:lvl1pPr>
              <a:defRPr sz="1400"/>
            </a:lvl1pPr>
          </a:lstStyle>
          <a:p>
            <a:pPr lvl="0"/>
            <a:fld id="{BB962C8B-B14F-4D97-AF65-F5344CB8AC3E}" type="datetime1">
              <a:rPr lang="es-ES"/>
            </a:fld>
            <a:endParaRPr lang="es-ES"/>
          </a:p>
        </p:txBody>
      </p:sp>
      <p:sp>
        <p:nvSpPr>
          <p:cNvPr id="1029" name="Footer Placeholder 1028"/>
          <p:cNvSpPr>
            <a:spLocks noGrp="1"/>
          </p:cNvSpPr>
          <p:nvPr>
            <p:ph type="ftr" sz="quarter" idx="3"/>
          </p:nvPr>
        </p:nvSpPr>
        <p:spPr>
          <a:xfrm>
            <a:off x="3124200" y="6245225"/>
            <a:ext cx="2895600" cy="476250"/>
          </a:xfrm>
          <a:prstGeom prst="rect">
            <a:avLst/>
          </a:prstGeom>
          <a:noFill/>
          <a:ln w="9525">
            <a:noFill/>
          </a:ln>
        </p:spPr>
        <p:txBody>
          <a:bodyPr/>
          <a:lstStyle>
            <a:lvl1pPr algn="ctr">
              <a:defRPr sz="1400"/>
            </a:lvl1pPr>
          </a:lstStyle>
          <a:p>
            <a:pPr lvl="0"/>
            <a:endParaRPr lang="es-ES"/>
          </a:p>
        </p:txBody>
      </p:sp>
      <p:sp>
        <p:nvSpPr>
          <p:cNvPr id="1030" name="Slide Number Placeholder 1029"/>
          <p:cNvSpPr>
            <a:spLocks noGrp="1"/>
          </p:cNvSpPr>
          <p:nvPr>
            <p:ph type="sldNum" sz="quarter" idx="4"/>
          </p:nvPr>
        </p:nvSpPr>
        <p:spPr>
          <a:xfrm>
            <a:off x="6553200" y="6245225"/>
            <a:ext cx="2133600" cy="476250"/>
          </a:xfrm>
          <a:prstGeom prst="rect">
            <a:avLst/>
          </a:prstGeom>
          <a:noFill/>
          <a:ln w="9525">
            <a:noFill/>
          </a:ln>
        </p:spPr>
        <p:txBody>
          <a:bodyPr/>
          <a:lstStyle>
            <a:lvl1pPr algn="r">
              <a:defRPr sz="1400"/>
            </a:lvl1pPr>
          </a:lstStyle>
          <a:p>
            <a:pPr lvl="0"/>
            <a:fld id="{9A0DB2DC-4C9A-4742-B13C-FB6460FD3503}" type="slidenum">
              <a:rPr lang="es-ES"/>
            </a:fld>
            <a:endParaRPr lang="es-ES"/>
          </a:p>
        </p:txBody>
      </p:sp>
    </p:spTree>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Lst>
  <p:hf sldNum="0" hdr="0" ftr="0" dt="0"/>
  <p:txStyles>
    <p:title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rtl="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s-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F489EB-7A5B-409F-9739-306EF75999FB}" type="datetimeFigureOut">
              <a:rPr lang="es-AR" smtClean="0"/>
            </a:fld>
            <a:endParaRPr lang="es-A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A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600C89-C9EC-4DA8-9CF3-1395C1737AB7}" type="slidenum">
              <a:rPr lang="es-AR" smtClean="0"/>
            </a:fld>
            <a:endParaRPr lang="es-AR"/>
          </a:p>
        </p:txBody>
      </p:sp>
    </p:spTree>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81.xml"/><Relationship Id="rId1" Type="http://schemas.openxmlformats.org/officeDocument/2006/relationships/image" Target="../media/image19.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4.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5.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95.xml"/><Relationship Id="rId1" Type="http://schemas.openxmlformats.org/officeDocument/2006/relationships/image" Target="../media/image27.wmf"/></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jpe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image" Target="../media/image31.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7.xml"/><Relationship Id="rId1" Type="http://schemas.openxmlformats.org/officeDocument/2006/relationships/image" Target="../media/image32.jpeg"/></Relationships>
</file>

<file path=ppt/slides/_rels/slide42.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15.xml"/><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4.xml"/><Relationship Id="rId1" Type="http://schemas.openxmlformats.org/officeDocument/2006/relationships/image" Target="../media/image36.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81.xml"/><Relationship Id="rId1" Type="http://schemas.openxmlformats.org/officeDocument/2006/relationships/image" Target="../media/image37.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image" Target="../media/image38.jpe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9.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0.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42.png"/><Relationship Id="rId1" Type="http://schemas.openxmlformats.org/officeDocument/2006/relationships/image" Target="../media/image41.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image" Target="../media/image44.png"/><Relationship Id="rId1" Type="http://schemas.openxmlformats.org/officeDocument/2006/relationships/image" Target="../media/image43.pn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47.xml"/><Relationship Id="rId1" Type="http://schemas.openxmlformats.org/officeDocument/2006/relationships/image" Target="../media/image45.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image" Target="../media/image46.pn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7.pn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8.png"/></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9.pn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7.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image" Target="../media/image32.jpeg"/><Relationship Id="rId1" Type="http://schemas.openxmlformats.org/officeDocument/2006/relationships/image" Target="../media/image38.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50.png"/></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62.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37.xml"/><Relationship Id="rId2" Type="http://schemas.openxmlformats.org/officeDocument/2006/relationships/image" Target="../media/image52.png"/><Relationship Id="rId1" Type="http://schemas.openxmlformats.org/officeDocument/2006/relationships/image" Target="../media/image51.png"/></Relationships>
</file>

<file path=ppt/slides/_rels/slide63.xml.rels><?xml version="1.0" encoding="UTF-8" standalone="yes"?>
<Relationships xmlns="http://schemas.openxmlformats.org/package/2006/relationships"><Relationship Id="rId4" Type="http://schemas.openxmlformats.org/officeDocument/2006/relationships/slideLayout" Target="../slideLayouts/slideLayout58.xml"/><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image" Target="../media/image53.jpeg"/></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58.xml"/><Relationship Id="rId1" Type="http://schemas.openxmlformats.org/officeDocument/2006/relationships/image" Target="../media/image56.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5.xml"/><Relationship Id="rId1" Type="http://schemas.openxmlformats.org/officeDocument/2006/relationships/image" Target="../media/image57.jpeg"/></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8.jpeg"/></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70.xml"/><Relationship Id="rId1" Type="http://schemas.openxmlformats.org/officeDocument/2006/relationships/image" Target="../media/image59.jpe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8.xml"/><Relationship Id="rId1" Type="http://schemas.openxmlformats.org/officeDocument/2006/relationships/image" Target="../media/image60.jpe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4.xml"/><Relationship Id="rId4" Type="http://schemas.openxmlformats.org/officeDocument/2006/relationships/image" Target="../media/image64.png"/><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image" Target="../media/image6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image" Target="../media/image65.png"/></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6.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image" Target="../media/image68.png"/><Relationship Id="rId1" Type="http://schemas.openxmlformats.org/officeDocument/2006/relationships/image" Target="../media/image67.png"/></Relationships>
</file>

<file path=ppt/slides/_rels/slide77.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image" Target="../media/image69.png"/></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2.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3.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image" Target="../media/image74.png"/></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5.png"/></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6.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7.png"/></Relationships>
</file>

<file path=ppt/slides/_rels/slide88.xml.rels><?xml version="1.0" encoding="UTF-8" standalone="yes"?>
<Relationships xmlns="http://schemas.openxmlformats.org/package/2006/relationships"><Relationship Id="rId2" Type="http://schemas.openxmlformats.org/officeDocument/2006/relationships/slideLayout" Target="../slideLayouts/slideLayout86.xml"/><Relationship Id="rId1" Type="http://schemas.openxmlformats.org/officeDocument/2006/relationships/image" Target="../media/image78.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normAutofit fontScale="90000"/>
          </a:bodyPr>
          <a:lstStyle/>
          <a:p>
            <a:r>
              <a:rPr lang="es-ES" sz="3110" dirty="0" smtClean="0"/>
              <a:t>Conceptos sobre razas,</a:t>
            </a:r>
            <a:br>
              <a:rPr lang="es-ES" sz="3110" dirty="0" smtClean="0"/>
            </a:br>
            <a:r>
              <a:rPr lang="es-ES" sz="3110" dirty="0" smtClean="0"/>
              <a:t>hibridismo, tamaño de madres y</a:t>
            </a:r>
            <a:br>
              <a:rPr lang="es-ES" sz="3110" dirty="0" smtClean="0"/>
            </a:br>
            <a:r>
              <a:rPr lang="es-ES" sz="3110" dirty="0" smtClean="0"/>
              <a:t>metas reproductivas de crianza bovina en Magallanes</a:t>
            </a:r>
            <a:endParaRPr lang="es-CL" sz="3110" dirty="0"/>
          </a:p>
        </p:txBody>
      </p:sp>
      <p:sp>
        <p:nvSpPr>
          <p:cNvPr id="3" name="2 Subtítulo"/>
          <p:cNvSpPr>
            <a:spLocks noGrp="1"/>
          </p:cNvSpPr>
          <p:nvPr>
            <p:ph type="subTitle" idx="1"/>
          </p:nvPr>
        </p:nvSpPr>
        <p:spPr/>
        <p:txBody>
          <a:bodyPr>
            <a:normAutofit fontScale="50000"/>
          </a:bodyPr>
          <a:lstStyle/>
          <a:p>
            <a:r>
              <a:rPr lang="es-CL" altLang="es-ES" dirty="0" smtClean="0">
                <a:solidFill>
                  <a:schemeClr val="tx1"/>
                </a:solidFill>
                <a:effectLst>
                  <a:outerShdw blurRad="38100" dist="19050" dir="2700000" algn="tl" rotWithShape="0">
                    <a:schemeClr val="dk1">
                      <a:alpha val="40000"/>
                    </a:schemeClr>
                  </a:outerShdw>
                </a:effectLst>
              </a:rPr>
              <a:t>ASOGAMA, </a:t>
            </a:r>
            <a:r>
              <a:rPr lang="es-ES" dirty="0" smtClean="0">
                <a:solidFill>
                  <a:schemeClr val="tx1"/>
                </a:solidFill>
                <a:effectLst>
                  <a:outerShdw blurRad="38100" dist="19050" dir="2700000" algn="tl" rotWithShape="0">
                    <a:schemeClr val="dk1">
                      <a:alpha val="40000"/>
                    </a:schemeClr>
                  </a:outerShdw>
                </a:effectLst>
              </a:rPr>
              <a:t>PUNTA ARENAS, 18 AGOSTO 2022</a:t>
            </a:r>
            <a:endParaRPr lang="es-ES" dirty="0" smtClean="0">
              <a:solidFill>
                <a:schemeClr val="tx1"/>
              </a:solidFill>
              <a:effectLst>
                <a:outerShdw blurRad="38100" dist="19050" dir="2700000" algn="tl" rotWithShape="0">
                  <a:schemeClr val="dk1">
                    <a:alpha val="40000"/>
                  </a:schemeClr>
                </a:outerShdw>
              </a:effectLst>
            </a:endParaRPr>
          </a:p>
          <a:p>
            <a:endParaRPr lang="es-CL" dirty="0" smtClean="0">
              <a:solidFill>
                <a:schemeClr val="tx1"/>
              </a:solidFill>
              <a:effectLst>
                <a:outerShdw blurRad="38100" dist="19050" dir="2700000" algn="tl" rotWithShape="0">
                  <a:schemeClr val="dk1">
                    <a:alpha val="40000"/>
                  </a:schemeClr>
                </a:outerShdw>
              </a:effectLst>
            </a:endParaRPr>
          </a:p>
          <a:p>
            <a:r>
              <a:rPr lang="es-CL" dirty="0" smtClean="0">
                <a:solidFill>
                  <a:schemeClr val="tx1"/>
                </a:solidFill>
                <a:effectLst>
                  <a:outerShdw blurRad="38100" dist="19050" dir="2700000" algn="tl" rotWithShape="0">
                    <a:schemeClr val="dk1">
                      <a:alpha val="40000"/>
                    </a:schemeClr>
                  </a:outerShdw>
                </a:effectLst>
              </a:rPr>
              <a:t>Rodrigo Prado Donoso </a:t>
            </a:r>
            <a:endParaRPr lang="es-CL" dirty="0" smtClean="0">
              <a:solidFill>
                <a:schemeClr val="tx1"/>
              </a:solidFill>
              <a:effectLst>
                <a:outerShdw blurRad="38100" dist="19050" dir="2700000" algn="tl" rotWithShape="0">
                  <a:schemeClr val="dk1">
                    <a:alpha val="40000"/>
                  </a:schemeClr>
                </a:outerShdw>
              </a:effectLst>
            </a:endParaRPr>
          </a:p>
          <a:p>
            <a:r>
              <a:rPr lang="es-CL" dirty="0" smtClean="0">
                <a:solidFill>
                  <a:schemeClr val="tx1"/>
                </a:solidFill>
                <a:effectLst>
                  <a:outerShdw blurRad="38100" dist="19050" dir="2700000" algn="tl" rotWithShape="0">
                    <a:schemeClr val="dk1">
                      <a:alpha val="40000"/>
                    </a:schemeClr>
                  </a:outerShdw>
                </a:effectLst>
              </a:rPr>
              <a:t>M.V.</a:t>
            </a:r>
            <a:r>
              <a:rPr lang="es-ES" altLang="es-CL" dirty="0" smtClean="0">
                <a:solidFill>
                  <a:schemeClr val="tx1"/>
                </a:solidFill>
                <a:effectLst>
                  <a:outerShdw blurRad="38100" dist="19050" dir="2700000" algn="tl" rotWithShape="0">
                    <a:schemeClr val="dk1">
                      <a:alpha val="40000"/>
                    </a:schemeClr>
                  </a:outerShdw>
                </a:effectLst>
              </a:rPr>
              <a:t>(U.Chile)</a:t>
            </a:r>
            <a:r>
              <a:rPr lang="es-CL" dirty="0" smtClean="0">
                <a:solidFill>
                  <a:schemeClr val="tx1"/>
                </a:solidFill>
                <a:effectLst>
                  <a:outerShdw blurRad="38100" dist="19050" dir="2700000" algn="tl" rotWithShape="0">
                    <a:schemeClr val="dk1">
                      <a:alpha val="40000"/>
                    </a:schemeClr>
                  </a:outerShdw>
                </a:effectLst>
              </a:rPr>
              <a:t>,M.S.</a:t>
            </a:r>
            <a:r>
              <a:rPr lang="es-ES" altLang="es-CL" dirty="0" smtClean="0">
                <a:solidFill>
                  <a:schemeClr val="tx1"/>
                </a:solidFill>
                <a:effectLst>
                  <a:outerShdw blurRad="38100" dist="19050" dir="2700000" algn="tl" rotWithShape="0">
                    <a:schemeClr val="dk1">
                      <a:alpha val="40000"/>
                    </a:schemeClr>
                  </a:outerShdw>
                </a:effectLst>
              </a:rPr>
              <a:t>(U.California, Davis)</a:t>
            </a:r>
            <a:r>
              <a:rPr lang="es-CL" dirty="0" smtClean="0">
                <a:solidFill>
                  <a:schemeClr val="tx1"/>
                </a:solidFill>
                <a:effectLst>
                  <a:outerShdw blurRad="38100" dist="19050" dir="2700000" algn="tl" rotWithShape="0">
                    <a:schemeClr val="dk1">
                      <a:alpha val="40000"/>
                    </a:schemeClr>
                  </a:outerShdw>
                </a:effectLst>
              </a:rPr>
              <a:t>, </a:t>
            </a:r>
            <a:endParaRPr lang="es-CL" dirty="0" smtClean="0">
              <a:solidFill>
                <a:schemeClr val="tx1"/>
              </a:solidFill>
              <a:effectLst>
                <a:outerShdw blurRad="38100" dist="19050" dir="2700000" algn="tl" rotWithShape="0">
                  <a:schemeClr val="dk1">
                    <a:alpha val="40000"/>
                  </a:schemeClr>
                </a:outerShdw>
              </a:effectLst>
            </a:endParaRPr>
          </a:p>
          <a:p>
            <a:r>
              <a:rPr lang="es-CL" dirty="0" err="1" smtClean="0">
                <a:solidFill>
                  <a:schemeClr val="tx1"/>
                </a:solidFill>
                <a:effectLst>
                  <a:outerShdw blurRad="38100" dist="19050" dir="2700000" algn="tl" rotWithShape="0">
                    <a:schemeClr val="dk1">
                      <a:alpha val="40000"/>
                    </a:schemeClr>
                  </a:outerShdw>
                </a:effectLst>
              </a:rPr>
              <a:t>M.Phil</a:t>
            </a:r>
            <a:r>
              <a:rPr lang="es-ES" altLang="es-CL" dirty="0" err="1" smtClean="0">
                <a:solidFill>
                  <a:schemeClr val="tx1"/>
                </a:solidFill>
                <a:effectLst>
                  <a:outerShdw blurRad="38100" dist="19050" dir="2700000" algn="tl" rotWithShape="0">
                    <a:schemeClr val="dk1">
                      <a:alpha val="40000"/>
                    </a:schemeClr>
                  </a:outerShdw>
                </a:effectLst>
              </a:rPr>
              <a:t>(U.Edimburgo, Escocia).</a:t>
            </a:r>
            <a:endParaRPr lang="es-ES" altLang="es-CL" dirty="0" err="1" smtClean="0">
              <a:solidFill>
                <a:schemeClr val="tx1"/>
              </a:solidFill>
              <a:effectLst>
                <a:outerShdw blurRad="38100" dist="19050" dir="2700000" algn="tl" rotWithShape="0">
                  <a:schemeClr val="dk1">
                    <a:alpha val="40000"/>
                  </a:scheme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itle 5"/>
          <p:cNvSpPr>
            <a:spLocks noGrp="1"/>
          </p:cNvSpPr>
          <p:nvPr>
            <p:ph type="title"/>
          </p:nvPr>
        </p:nvSpPr>
        <p:spPr/>
        <p:txBody>
          <a:bodyPr/>
          <a:p>
            <a:r>
              <a:rPr lang="es-CL" altLang="en-US"/>
              <a:t>ENCUESTA INE 2019</a:t>
            </a:r>
            <a:endParaRPr lang="es-CL" altLang="en-US"/>
          </a:p>
        </p:txBody>
      </p:sp>
      <p:pic>
        <p:nvPicPr>
          <p:cNvPr id="4" name="Content Placeholder 3"/>
          <p:cNvPicPr>
            <a:picLocks noChangeAspect="1"/>
          </p:cNvPicPr>
          <p:nvPr>
            <p:ph sz="half" idx="1"/>
          </p:nvPr>
        </p:nvPicPr>
        <p:blipFill>
          <a:blip r:embed="rId1"/>
          <a:stretch>
            <a:fillRect/>
          </a:stretch>
        </p:blipFill>
        <p:spPr>
          <a:xfrm>
            <a:off x="323850" y="5164455"/>
            <a:ext cx="8440420" cy="1965960"/>
          </a:xfrm>
          <a:prstGeom prst="rect">
            <a:avLst/>
          </a:prstGeom>
        </p:spPr>
      </p:pic>
      <p:pic>
        <p:nvPicPr>
          <p:cNvPr id="5" name="Content Placeholder 4"/>
          <p:cNvPicPr>
            <a:picLocks noChangeAspect="1"/>
          </p:cNvPicPr>
          <p:nvPr>
            <p:ph sz="half" idx="2"/>
          </p:nvPr>
        </p:nvPicPr>
        <p:blipFill>
          <a:blip r:embed="rId2"/>
          <a:stretch>
            <a:fillRect/>
          </a:stretch>
        </p:blipFill>
        <p:spPr>
          <a:xfrm>
            <a:off x="429895" y="1684655"/>
            <a:ext cx="8228965" cy="1245870"/>
          </a:xfrm>
          <a:prstGeom prst="rect">
            <a:avLst/>
          </a:prstGeom>
        </p:spPr>
      </p:pic>
      <p:pic>
        <p:nvPicPr>
          <p:cNvPr id="7" name="Picture 6"/>
          <p:cNvPicPr>
            <a:picLocks noChangeAspect="1"/>
          </p:cNvPicPr>
          <p:nvPr/>
        </p:nvPicPr>
        <p:blipFill>
          <a:blip r:embed="rId3"/>
          <a:stretch>
            <a:fillRect/>
          </a:stretch>
        </p:blipFill>
        <p:spPr>
          <a:xfrm>
            <a:off x="342900" y="3076575"/>
            <a:ext cx="8458200" cy="176974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rmAutofit fontScale="90000"/>
          </a:bodyPr>
          <a:p>
            <a:r>
              <a:rPr lang="es-CL" altLang="en-US"/>
              <a:t>SE USAN LAS RAZAS ADECUADAS EN MAGALLANES?</a:t>
            </a:r>
            <a:endParaRPr lang="es-CL" altLang="en-US"/>
          </a:p>
        </p:txBody>
      </p:sp>
      <p:sp>
        <p:nvSpPr>
          <p:cNvPr id="3" name="Content Placeholder 2"/>
          <p:cNvSpPr>
            <a:spLocks noGrp="1"/>
          </p:cNvSpPr>
          <p:nvPr>
            <p:ph idx="1"/>
          </p:nvPr>
        </p:nvSpPr>
        <p:spPr/>
        <p:txBody>
          <a:bodyPr>
            <a:normAutofit fontScale="70000"/>
          </a:bodyPr>
          <a:p>
            <a:r>
              <a:rPr lang="es-CL" altLang="en-US"/>
              <a:t>RAZAS UTILIZADAS EN MAGALLANES, HEREFORD, ANGUS Y CRUZAS ENTRE ESTAS RAZAS SON COMPATIBLES CON LOS  RECURSOS FORRAJEROS DISPONIBLES Y PRESENTAN UNA ADECUADA ADAPTACION Y FERTILIDAD.</a:t>
            </a:r>
            <a:endParaRPr lang="es-CL" altLang="en-US"/>
          </a:p>
          <a:p>
            <a:r>
              <a:rPr lang="es-CL" altLang="en-US"/>
              <a:t>LOS GANADEROS MAGALLANICOS HAN HECHO UNA EXCELENTE ELECCION DE LAS RAZAS QUE UTILIZAN, MIENTRAS QUE OTRAS  REGIONES HAN TENIDO QUE CAMBIAR LAS RAZAS DOBLE PROPOSITO POR RAZAS DE CARNE(EJEMPLO CERCANO, AYSEN) .</a:t>
            </a:r>
            <a:endParaRPr lang="es-CL" altLang="en-US"/>
          </a:p>
          <a:p>
            <a:r>
              <a:rPr lang="es-CL" altLang="en-US"/>
              <a:t>SE  IMPORTO A MAGALLANES MUY BUEN GANADO HEREFORD DESDE EEUU, AUSTRALIA Y NUEVA ZELANDIA, PRINCIPALMENTE, HACE MAS DE 50 AÑOS.</a:t>
            </a:r>
            <a:endParaRPr lang="es-CL" altLang="en-US"/>
          </a:p>
          <a:p>
            <a:r>
              <a:rPr lang="es-CL" altLang="en-US"/>
              <a:t>EL HEREFORD DE MAGALLANES PRESENTA  UNA GRAN RUSTICIDAD</a:t>
            </a:r>
            <a:r>
              <a:rPr lang="es-ES" altLang="es-CL"/>
              <a:t> </a:t>
            </a:r>
            <a:r>
              <a:rPr lang="es-CL" altLang="en-US"/>
              <a:t>.</a:t>
            </a:r>
            <a:endParaRPr lang="es-CL"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endParaRPr lang="es-AR"/>
          </a:p>
        </p:txBody>
      </p:sp>
      <p:sp>
        <p:nvSpPr>
          <p:cNvPr id="108547" name="Rectangle 3"/>
          <p:cNvSpPr>
            <a:spLocks noGrp="1" noChangeArrowheads="1"/>
          </p:cNvSpPr>
          <p:nvPr>
            <p:ph type="body" idx="1"/>
          </p:nvPr>
        </p:nvSpPr>
        <p:spPr/>
        <p:txBody>
          <a:bodyPr/>
          <a:lstStyle/>
          <a:p>
            <a:endParaRPr lang="es-AR"/>
          </a:p>
        </p:txBody>
      </p:sp>
      <p:pic>
        <p:nvPicPr>
          <p:cNvPr id="108549" name="Picture 5" descr="pta"/>
          <p:cNvPicPr>
            <a:picLocks noChangeAspect="1" noChangeArrowheads="1"/>
          </p:cNvPicPr>
          <p:nvPr/>
        </p:nvPicPr>
        <p:blipFill>
          <a:blip r:embed="rId1"/>
          <a:srcRect/>
          <a:stretch>
            <a:fillRect/>
          </a:stretch>
        </p:blipFill>
        <p:spPr bwMode="auto">
          <a:xfrm>
            <a:off x="0" y="0"/>
            <a:ext cx="9144000" cy="6858000"/>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p:cNvPicPr>
            <a:picLocks noChangeAspect="1"/>
          </p:cNvPicPr>
          <p:nvPr>
            <p:ph idx="1"/>
          </p:nvPr>
        </p:nvPicPr>
        <p:blipFill>
          <a:blip r:embed="rId1"/>
          <a:stretch>
            <a:fillRect/>
          </a:stretch>
        </p:blipFill>
        <p:spPr>
          <a:xfrm>
            <a:off x="104140" y="274955"/>
            <a:ext cx="8950960" cy="585152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p:cNvPicPr>
            <a:picLocks noChangeAspect="1"/>
          </p:cNvPicPr>
          <p:nvPr>
            <p:ph idx="1"/>
          </p:nvPr>
        </p:nvPicPr>
        <p:blipFill>
          <a:blip r:embed="rId1"/>
          <a:stretch>
            <a:fillRect/>
          </a:stretch>
        </p:blipFill>
        <p:spPr>
          <a:xfrm>
            <a:off x="635" y="635"/>
            <a:ext cx="9107170" cy="684149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p:cNvPicPr>
            <a:picLocks noChangeAspect="1"/>
          </p:cNvPicPr>
          <p:nvPr>
            <p:ph idx="1"/>
          </p:nvPr>
        </p:nvPicPr>
        <p:blipFill>
          <a:blip r:embed="rId1"/>
          <a:stretch>
            <a:fillRect/>
          </a:stretch>
        </p:blipFill>
        <p:spPr>
          <a:xfrm>
            <a:off x="-9525" y="0"/>
            <a:ext cx="9152890" cy="690054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flipV="1">
            <a:off x="457200" y="41910"/>
            <a:ext cx="8229600" cy="233045"/>
          </a:xfrm>
        </p:spPr>
        <p:txBody>
          <a:bodyPr>
            <a:normAutofit fontScale="90000"/>
          </a:bodyPr>
          <a:p>
            <a:r>
              <a:rPr lang="es-ES" altLang="en-US"/>
              <a:t>c</a:t>
            </a:r>
            <a:endParaRPr lang="es-ES" altLang="en-US"/>
          </a:p>
        </p:txBody>
      </p:sp>
      <p:pic>
        <p:nvPicPr>
          <p:cNvPr id="4" name="Content Placeholder 3"/>
          <p:cNvPicPr>
            <a:picLocks noChangeAspect="1"/>
          </p:cNvPicPr>
          <p:nvPr>
            <p:ph idx="1"/>
          </p:nvPr>
        </p:nvPicPr>
        <p:blipFill>
          <a:blip r:embed="rId1"/>
          <a:stretch>
            <a:fillRect/>
          </a:stretch>
        </p:blipFill>
        <p:spPr>
          <a:xfrm>
            <a:off x="-19685" y="46355"/>
            <a:ext cx="9163685" cy="6828790"/>
          </a:xfrm>
          <a:prstGeom prst="rect">
            <a:avLst/>
          </a:prstGeom>
        </p:spPr>
      </p:pic>
      <p:sp>
        <p:nvSpPr>
          <p:cNvPr id="3" name="Text Box 2"/>
          <p:cNvSpPr txBox="1"/>
          <p:nvPr/>
        </p:nvSpPr>
        <p:spPr>
          <a:xfrm>
            <a:off x="3059430" y="404495"/>
            <a:ext cx="4406265" cy="368300"/>
          </a:xfrm>
          <a:prstGeom prst="rect">
            <a:avLst/>
          </a:prstGeom>
          <a:noFill/>
        </p:spPr>
        <p:txBody>
          <a:bodyPr wrap="none" rtlCol="0">
            <a:spAutoFit/>
          </a:bodyPr>
          <a:p>
            <a:r>
              <a:rPr lang="es-ES" altLang="en-US">
                <a:highlight>
                  <a:srgbClr val="FFFF00"/>
                </a:highlight>
              </a:rPr>
              <a:t>GRAN CAMPEON HEREFORD PALERMO 2022</a:t>
            </a:r>
            <a:r>
              <a:rPr lang="es-ES" altLang="en-US"/>
              <a:t>2</a:t>
            </a:r>
            <a:endParaRPr lang="es-ES"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p:cNvPicPr>
            <a:picLocks noChangeAspect="1"/>
          </p:cNvPicPr>
          <p:nvPr>
            <p:ph idx="1"/>
          </p:nvPr>
        </p:nvPicPr>
        <p:blipFill>
          <a:blip r:embed="rId1"/>
          <a:stretch>
            <a:fillRect/>
          </a:stretch>
        </p:blipFill>
        <p:spPr>
          <a:xfrm>
            <a:off x="-635" y="5715"/>
            <a:ext cx="9166225" cy="6872605"/>
          </a:xfrm>
          <a:prstGeom prst="rect">
            <a:avLst/>
          </a:prstGeom>
        </p:spPr>
      </p:pic>
      <p:sp>
        <p:nvSpPr>
          <p:cNvPr id="3" name="Text Box 2"/>
          <p:cNvSpPr txBox="1"/>
          <p:nvPr/>
        </p:nvSpPr>
        <p:spPr>
          <a:xfrm>
            <a:off x="3820160" y="6204585"/>
            <a:ext cx="3874770" cy="368300"/>
          </a:xfrm>
          <a:prstGeom prst="rect">
            <a:avLst/>
          </a:prstGeom>
          <a:noFill/>
        </p:spPr>
        <p:txBody>
          <a:bodyPr wrap="none" rtlCol="0">
            <a:spAutoFit/>
          </a:bodyPr>
          <a:p>
            <a:r>
              <a:rPr lang="es-ES" altLang="en-US">
                <a:highlight>
                  <a:srgbClr val="FFFF00"/>
                </a:highlight>
              </a:rPr>
              <a:t>CAMPEONA HEREFORD, PALERMO 2022</a:t>
            </a:r>
            <a:endParaRPr lang="es-ES" altLang="en-US">
              <a:highlight>
                <a:srgbClr val="FFFF00"/>
              </a:highligh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p:cNvPicPr>
            <a:picLocks noChangeAspect="1"/>
          </p:cNvPicPr>
          <p:nvPr>
            <p:ph idx="1"/>
          </p:nvPr>
        </p:nvPicPr>
        <p:blipFill>
          <a:blip r:embed="rId1"/>
          <a:stretch>
            <a:fillRect/>
          </a:stretch>
        </p:blipFill>
        <p:spPr>
          <a:xfrm>
            <a:off x="2576195" y="2267585"/>
            <a:ext cx="3990975" cy="3190875"/>
          </a:xfrm>
          <a:prstGeom prst="rect">
            <a:avLst/>
          </a:prstGeom>
        </p:spPr>
      </p:pic>
      <p:sp>
        <p:nvSpPr>
          <p:cNvPr id="5" name="Text Box 4"/>
          <p:cNvSpPr txBox="1"/>
          <p:nvPr/>
        </p:nvSpPr>
        <p:spPr>
          <a:xfrm>
            <a:off x="2268855" y="5368290"/>
            <a:ext cx="4615180" cy="368300"/>
          </a:xfrm>
          <a:prstGeom prst="rect">
            <a:avLst/>
          </a:prstGeom>
          <a:noFill/>
        </p:spPr>
        <p:txBody>
          <a:bodyPr wrap="square" rtlCol="0">
            <a:spAutoFit/>
          </a:bodyPr>
          <a:p>
            <a:r>
              <a:rPr lang="es-CL" altLang="en-US"/>
              <a:t>ROYAL HIGHLAND SHOW, ESCOCIA, JUNIO 2022</a:t>
            </a:r>
            <a:endParaRPr lang="es-CL" alt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p:cNvPicPr>
            <a:picLocks noChangeAspect="1"/>
          </p:cNvPicPr>
          <p:nvPr>
            <p:ph idx="1"/>
          </p:nvPr>
        </p:nvPicPr>
        <p:blipFill>
          <a:blip r:embed="rId1"/>
          <a:stretch>
            <a:fillRect/>
          </a:stretch>
        </p:blipFill>
        <p:spPr>
          <a:xfrm>
            <a:off x="0" y="-635"/>
            <a:ext cx="9144635" cy="720471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CL" sz="3555"/>
              <a:t>CONCEPTOS RELEVANTES EN CRIANZA BOVINA</a:t>
            </a:r>
            <a:r>
              <a:rPr lang="es-ES" altLang="es-CL" sz="3555"/>
              <a:t>, USO DE RAZAS ACORDES AL ECOSISTEMA</a:t>
            </a:r>
            <a:endParaRPr lang="es-ES" altLang="es-CL" sz="3555"/>
          </a:p>
        </p:txBody>
      </p:sp>
      <p:sp>
        <p:nvSpPr>
          <p:cNvPr id="3" name="2 Marcador de contenido"/>
          <p:cNvSpPr>
            <a:spLocks noGrp="1"/>
          </p:cNvSpPr>
          <p:nvPr>
            <p:ph idx="1"/>
          </p:nvPr>
        </p:nvSpPr>
        <p:spPr>
          <a:xfrm>
            <a:off x="457200" y="1600200"/>
            <a:ext cx="8229600" cy="4715510"/>
          </a:xfrm>
        </p:spPr>
        <p:txBody>
          <a:bodyPr>
            <a:noAutofit/>
          </a:bodyPr>
          <a:lstStyle/>
          <a:p>
            <a:pPr algn="just"/>
            <a:r>
              <a:rPr lang="es-CL" sz="1800" dirty="0" smtClean="0">
                <a:sym typeface="+mn-ea"/>
              </a:rPr>
              <a:t>Las razas difieren en </a:t>
            </a:r>
            <a:r>
              <a:rPr lang="es-CL" sz="1800" dirty="0" err="1" smtClean="0">
                <a:sym typeface="+mn-ea"/>
              </a:rPr>
              <a:t>produccion</a:t>
            </a:r>
            <a:r>
              <a:rPr lang="es-CL" sz="1800" dirty="0" smtClean="0">
                <a:sym typeface="+mn-ea"/>
              </a:rPr>
              <a:t> de leche, tamaño, conformación y capacidad de </a:t>
            </a:r>
            <a:r>
              <a:rPr lang="es-CL" sz="1800" dirty="0" err="1" smtClean="0">
                <a:sym typeface="+mn-ea"/>
              </a:rPr>
              <a:t>adaptacion</a:t>
            </a:r>
            <a:r>
              <a:rPr lang="es-CL" sz="1800" dirty="0" smtClean="0">
                <a:sym typeface="+mn-ea"/>
              </a:rPr>
              <a:t> a determinados medios ambientes (rusticidad).</a:t>
            </a:r>
            <a:endParaRPr lang="es-CL" sz="1800" dirty="0" smtClean="0">
              <a:sym typeface="+mn-ea"/>
            </a:endParaRPr>
          </a:p>
          <a:p>
            <a:pPr algn="just"/>
            <a:r>
              <a:rPr lang="es-CL" sz="1800" dirty="0" smtClean="0">
                <a:sym typeface="+mn-ea"/>
              </a:rPr>
              <a:t>Es fundamental saber elegir las razas cuyos requerimientos calcen con los recursos forrajeros y el medio ambiente. Este es el punto de partida de una ganadería eficiente y sustentable (MARC, Clay Center, Nebraska)</a:t>
            </a:r>
            <a:r>
              <a:rPr lang="es-ES" altLang="es-CL" sz="1800" dirty="0" smtClean="0">
                <a:sym typeface="+mn-ea"/>
              </a:rPr>
              <a:t>, con baja huella de carbono</a:t>
            </a:r>
            <a:r>
              <a:rPr lang="es-CL" sz="1800" dirty="0" smtClean="0">
                <a:sym typeface="+mn-ea"/>
              </a:rPr>
              <a:t>.</a:t>
            </a:r>
            <a:endParaRPr lang="es-CL" sz="1800" dirty="0" smtClean="0"/>
          </a:p>
          <a:p>
            <a:pPr algn="just"/>
            <a:r>
              <a:rPr lang="es-CL" sz="1800" dirty="0" smtClean="0">
                <a:sym typeface="+mn-ea"/>
              </a:rPr>
              <a:t>Cualquier desbalance entre requerimientos y recursos forrajeros reduce  la fertilidad si no se cubren los déficits nutricionales</a:t>
            </a:r>
            <a:r>
              <a:rPr lang="es-ES" altLang="es-CL" sz="1800" dirty="0" smtClean="0">
                <a:sym typeface="+mn-ea"/>
              </a:rPr>
              <a:t> con reservas corporalesy/o forrajes conservados</a:t>
            </a:r>
            <a:r>
              <a:rPr lang="es-CL" sz="1800" dirty="0" smtClean="0">
                <a:sym typeface="+mn-ea"/>
              </a:rPr>
              <a:t> y es</a:t>
            </a:r>
            <a:r>
              <a:rPr lang="es-ES" altLang="es-CL" sz="1800" dirty="0" smtClean="0">
                <a:sym typeface="+mn-ea"/>
              </a:rPr>
              <a:t>t</a:t>
            </a:r>
            <a:r>
              <a:rPr lang="es-CL" sz="1800" dirty="0" smtClean="0">
                <a:sym typeface="+mn-ea"/>
              </a:rPr>
              <a:t>o</a:t>
            </a:r>
            <a:r>
              <a:rPr lang="es-ES" altLang="es-CL" sz="1800" dirty="0" smtClean="0">
                <a:sym typeface="+mn-ea"/>
              </a:rPr>
              <a:t> último</a:t>
            </a:r>
            <a:r>
              <a:rPr lang="es-CL" sz="1800" dirty="0" smtClean="0">
                <a:sym typeface="+mn-ea"/>
              </a:rPr>
              <a:t> tiene un alto costo que reduce la </a:t>
            </a:r>
            <a:r>
              <a:rPr lang="es-ES" altLang="es-CL" sz="1800" dirty="0" smtClean="0">
                <a:sym typeface="+mn-ea"/>
              </a:rPr>
              <a:t>sustentabilidad y </a:t>
            </a:r>
            <a:r>
              <a:rPr lang="es-CL" sz="1800" dirty="0" smtClean="0">
                <a:sym typeface="+mn-ea"/>
              </a:rPr>
              <a:t>rentabilidad</a:t>
            </a:r>
            <a:r>
              <a:rPr lang="es-ES" altLang="es-CL" sz="1800" dirty="0" smtClean="0">
                <a:sym typeface="+mn-ea"/>
              </a:rPr>
              <a:t> del sistema</a:t>
            </a:r>
            <a:r>
              <a:rPr lang="es-CL" sz="1800" dirty="0" smtClean="0">
                <a:sym typeface="+mn-ea"/>
              </a:rPr>
              <a:t>. </a:t>
            </a:r>
            <a:endParaRPr lang="es-CL" sz="1800" dirty="0" smtClean="0"/>
          </a:p>
          <a:p>
            <a:pPr algn="just"/>
            <a:r>
              <a:rPr lang="es-CL" sz="1800" b="1" dirty="0" smtClean="0"/>
              <a:t>El impacto económico de la reproducción es 5 veces mayor que las </a:t>
            </a:r>
            <a:r>
              <a:rPr lang="es-CL" sz="1800" b="1" dirty="0" err="1" smtClean="0"/>
              <a:t>caracteristicas</a:t>
            </a:r>
            <a:r>
              <a:rPr lang="es-CL" sz="1800" b="1" dirty="0" smtClean="0"/>
              <a:t> del crecimiento o la lactancia</a:t>
            </a:r>
            <a:r>
              <a:rPr lang="es-CL" sz="1800" dirty="0" smtClean="0"/>
              <a:t>(</a:t>
            </a:r>
            <a:r>
              <a:rPr lang="es-CL" sz="1800" dirty="0" err="1" smtClean="0"/>
              <a:t>Trenkle</a:t>
            </a:r>
            <a:r>
              <a:rPr lang="es-CL" sz="1800" dirty="0" smtClean="0"/>
              <a:t> y Williams, 1977). Se debe dar mayor importancia a la fertilidad </a:t>
            </a:r>
            <a:r>
              <a:rPr lang="es-ES" altLang="es-CL" sz="1800" dirty="0" smtClean="0"/>
              <a:t> y al manejo reproductivo </a:t>
            </a:r>
            <a:r>
              <a:rPr lang="es-CL" sz="1800" dirty="0" smtClean="0"/>
              <a:t>que al crecimiento.</a:t>
            </a:r>
            <a:endParaRPr lang="es-CL" sz="1800" dirty="0" smtClean="0"/>
          </a:p>
          <a:p>
            <a:pPr algn="just"/>
            <a:r>
              <a:rPr lang="es-ES" altLang="es-CL" sz="1800" dirty="0" smtClean="0"/>
              <a:t>Usar razas de mayor producción de leche o s</a:t>
            </a:r>
            <a:r>
              <a:rPr lang="es-CL" sz="1800" dirty="0" smtClean="0"/>
              <a:t>eleccionar por </a:t>
            </a:r>
            <a:r>
              <a:rPr lang="es-CL" sz="1800" dirty="0" err="1" smtClean="0"/>
              <a:t>produccion</a:t>
            </a:r>
            <a:r>
              <a:rPr lang="es-CL" sz="1800" dirty="0" smtClean="0"/>
              <a:t> de leche no tiene un impacto positivo en el largo plazo en ambientes con recursos forrajeros escasos o muy estacionales  e incluso en ambientes con abundantes recursos forrajeros</a:t>
            </a:r>
            <a:r>
              <a:rPr lang="es-ES" altLang="es-CL" sz="1800" dirty="0" smtClean="0"/>
              <a:t> </a:t>
            </a:r>
            <a:r>
              <a:rPr lang="es-CL" sz="1800" dirty="0" smtClean="0">
                <a:sym typeface="+mn-ea"/>
              </a:rPr>
              <a:t>(Edwards et al, 2017, </a:t>
            </a:r>
            <a:r>
              <a:rPr lang="es-CL" sz="1800" dirty="0" err="1" smtClean="0">
                <a:sym typeface="+mn-ea"/>
              </a:rPr>
              <a:t>Mullinikis</a:t>
            </a:r>
            <a:r>
              <a:rPr lang="es-CL" sz="1800" dirty="0" smtClean="0">
                <a:sym typeface="+mn-ea"/>
              </a:rPr>
              <a:t> et al, 2020).</a:t>
            </a:r>
            <a:endParaRPr lang="es-CL" sz="1800" dirty="0" smtClean="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p:cNvPicPr>
            <a:picLocks noChangeAspect="1"/>
          </p:cNvPicPr>
          <p:nvPr>
            <p:ph idx="1"/>
          </p:nvPr>
        </p:nvPicPr>
        <p:blipFill>
          <a:blip r:embed="rId1"/>
          <a:stretch>
            <a:fillRect/>
          </a:stretch>
        </p:blipFill>
        <p:spPr>
          <a:xfrm>
            <a:off x="46990" y="635"/>
            <a:ext cx="9083675" cy="695134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6562" name="Title 66561"/>
          <p:cNvSpPr>
            <a:spLocks noGrp="1"/>
          </p:cNvSpPr>
          <p:nvPr>
            <p:ph type="title"/>
          </p:nvPr>
        </p:nvSpPr>
        <p:spPr/>
        <p:txBody>
          <a:bodyPr anchor="ctr" anchorCtr="0"/>
          <a:p/>
        </p:txBody>
      </p:sp>
      <p:sp>
        <p:nvSpPr>
          <p:cNvPr id="66563" name="Text Placeholder 66562"/>
          <p:cNvSpPr>
            <a:spLocks noGrp="1"/>
          </p:cNvSpPr>
          <p:nvPr>
            <p:ph type="body" idx="1"/>
          </p:nvPr>
        </p:nvSpPr>
        <p:spPr/>
        <p:txBody>
          <a:bodyPr/>
          <a:p/>
        </p:txBody>
      </p:sp>
      <p:pic>
        <p:nvPicPr>
          <p:cNvPr id="66564" name="Picture 66563" descr="bull8x"/>
          <p:cNvPicPr>
            <a:picLocks noChangeAspect="1"/>
          </p:cNvPicPr>
          <p:nvPr/>
        </p:nvPicPr>
        <p:blipFill>
          <a:blip r:embed="rId1"/>
          <a:stretch>
            <a:fillRect/>
          </a:stretch>
        </p:blipFill>
        <p:spPr>
          <a:xfrm>
            <a:off x="0" y="0"/>
            <a:ext cx="9144000" cy="6858000"/>
          </a:xfrm>
          <a:prstGeom prst="rect">
            <a:avLst/>
          </a:prstGeom>
          <a:noFill/>
          <a:ln w="9525">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p:cNvPicPr>
            <a:picLocks noChangeAspect="1"/>
          </p:cNvPicPr>
          <p:nvPr>
            <p:ph idx="1"/>
          </p:nvPr>
        </p:nvPicPr>
        <p:blipFill>
          <a:blip r:embed="rId1"/>
          <a:stretch>
            <a:fillRect/>
          </a:stretch>
        </p:blipFill>
        <p:spPr>
          <a:xfrm>
            <a:off x="2561590" y="2272030"/>
            <a:ext cx="4019550" cy="3181350"/>
          </a:xfrm>
          <a:prstGeom prst="rect">
            <a:avLst/>
          </a:prstGeom>
        </p:spPr>
      </p:pic>
      <p:sp>
        <p:nvSpPr>
          <p:cNvPr id="5" name="Text Box 4"/>
          <p:cNvSpPr txBox="1"/>
          <p:nvPr/>
        </p:nvSpPr>
        <p:spPr>
          <a:xfrm>
            <a:off x="2296795" y="5618480"/>
            <a:ext cx="4857750" cy="368300"/>
          </a:xfrm>
          <a:prstGeom prst="rect">
            <a:avLst/>
          </a:prstGeom>
          <a:noFill/>
        </p:spPr>
        <p:txBody>
          <a:bodyPr wrap="square" rtlCol="0">
            <a:spAutoFit/>
          </a:bodyPr>
          <a:p>
            <a:r>
              <a:rPr lang="es-CL" altLang="en-US"/>
              <a:t>ROYAL HIGHLAND SHOW, ESCOCIA,  JUNIO 2022 </a:t>
            </a:r>
            <a:endParaRPr lang="es-CL" alt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p:cNvPicPr>
            <a:picLocks noChangeAspect="1"/>
          </p:cNvPicPr>
          <p:nvPr>
            <p:ph idx="1"/>
          </p:nvPr>
        </p:nvPicPr>
        <p:blipFill>
          <a:blip r:embed="rId1"/>
          <a:stretch>
            <a:fillRect/>
          </a:stretch>
        </p:blipFill>
        <p:spPr>
          <a:xfrm>
            <a:off x="1925320" y="2214880"/>
            <a:ext cx="5631815" cy="3749040"/>
          </a:xfrm>
          <a:prstGeom prst="rect">
            <a:avLst/>
          </a:prstGeom>
        </p:spPr>
      </p:pic>
      <p:sp>
        <p:nvSpPr>
          <p:cNvPr id="5" name="Text Box 4"/>
          <p:cNvSpPr txBox="1"/>
          <p:nvPr/>
        </p:nvSpPr>
        <p:spPr>
          <a:xfrm>
            <a:off x="732155" y="1700530"/>
            <a:ext cx="7938770" cy="583565"/>
          </a:xfrm>
          <a:prstGeom prst="rect">
            <a:avLst/>
          </a:prstGeom>
          <a:noFill/>
        </p:spPr>
        <p:txBody>
          <a:bodyPr wrap="square" rtlCol="0">
            <a:spAutoFit/>
          </a:bodyPr>
          <a:p>
            <a:r>
              <a:rPr lang="es-ES" altLang="en-US" sz="3200"/>
              <a:t>         INIA KAMPENAIKE, SALES,F., y LIRA, R.</a:t>
            </a:r>
            <a:endParaRPr lang="es-ES" altLang="en-US" sz="32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ltLang="es-CL"/>
              <a:t>INIA Kampenaike, Sales, F. y Lira, R.</a:t>
            </a:r>
            <a:endParaRPr lang="es-ES" altLang="es-CL"/>
          </a:p>
        </p:txBody>
      </p:sp>
      <p:pic>
        <p:nvPicPr>
          <p:cNvPr id="5122" name="Picture 2"/>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a:stretch>
            <a:fillRect/>
          </a:stretch>
        </p:blipFill>
        <p:spPr bwMode="auto">
          <a:xfrm>
            <a:off x="107504" y="1628800"/>
            <a:ext cx="8640960"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410" name="Title 17409"/>
          <p:cNvSpPr>
            <a:spLocks noGrp="1"/>
          </p:cNvSpPr>
          <p:nvPr>
            <p:ph type="title"/>
          </p:nvPr>
        </p:nvSpPr>
        <p:spPr>
          <a:xfrm>
            <a:off x="457200" y="333375"/>
            <a:ext cx="8229600" cy="1384300"/>
          </a:xfrm>
        </p:spPr>
        <p:txBody>
          <a:bodyPr anchor="ctr" anchorCtr="0"/>
          <a:p>
            <a:r>
              <a:rPr lang="es-ES_tradnl" altLang="x-none" b="1">
                <a:solidFill>
                  <a:srgbClr val="FFFF00"/>
                </a:solidFill>
              </a:rPr>
              <a:t>RAZAS BRITÁNICAS</a:t>
            </a:r>
            <a:endParaRPr b="1">
              <a:solidFill>
                <a:srgbClr val="FFFF00"/>
              </a:solidFill>
            </a:endParaRPr>
          </a:p>
        </p:txBody>
      </p:sp>
      <p:sp>
        <p:nvSpPr>
          <p:cNvPr id="17411" name="Text Placeholder 17410"/>
          <p:cNvSpPr>
            <a:spLocks noGrp="1"/>
          </p:cNvSpPr>
          <p:nvPr>
            <p:ph type="body" idx="1"/>
          </p:nvPr>
        </p:nvSpPr>
        <p:spPr/>
        <p:txBody>
          <a:bodyPr/>
          <a:p>
            <a:r>
              <a:rPr lang="es-ES_tradnl" altLang="x-none"/>
              <a:t>HEREFORD</a:t>
            </a:r>
            <a:endParaRPr lang="es-ES_tradnl" altLang="x-none"/>
          </a:p>
          <a:p>
            <a:r>
              <a:rPr lang="es-ES_tradnl" altLang="x-none"/>
              <a:t>ANGUS (NEGRO Y ROJO)</a:t>
            </a:r>
            <a:endParaRPr lang="es-ES_tradnl" altLang="x-none"/>
          </a:p>
          <a:p>
            <a:r>
              <a:rPr lang="es-ES_tradnl" altLang="x-none"/>
              <a:t>SHORTHORN</a:t>
            </a:r>
            <a:endParaRPr lang="es-ES_tradnl" altLang="x-none"/>
          </a:p>
          <a:p>
            <a:r>
              <a:rPr lang="es-ES_tradnl" altLang="x-none"/>
              <a:t>GALLOWAY</a:t>
            </a:r>
            <a:endParaRPr lang="es-ES_tradnl" altLang="x-none"/>
          </a:p>
          <a:p>
            <a:r>
              <a:rPr lang="es-ES_tradnl" altLang="x-none"/>
              <a:t>RED POLL</a:t>
            </a:r>
            <a:endParaRPr lang="es-ES_tradnl" altLang="x-none"/>
          </a:p>
          <a:p>
            <a:r>
              <a:rPr lang="es-ES_tradnl" altLang="x-none"/>
              <a:t>MURRAY GREY (Australia</a:t>
            </a:r>
            <a:r>
              <a:rPr lang="es-CL" altLang="es-ES_tradnl"/>
              <a:t>, Angus x  Shorthorn)</a:t>
            </a:r>
            <a:endParaRPr lang="es-ES_tradnl" altLang="x-none"/>
          </a:p>
          <a:p>
            <a:r>
              <a:rPr lang="es-CL" altLang="es-ES_tradnl"/>
              <a:t>BLUE GREY(White Shorthorn x Galloway)</a:t>
            </a:r>
            <a:endParaRPr lang="es-CL" altLang="es-ES_tradnl"/>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p:cNvPicPr>
            <a:picLocks noChangeAspect="1"/>
          </p:cNvPicPr>
          <p:nvPr>
            <p:ph idx="1"/>
          </p:nvPr>
        </p:nvPicPr>
        <p:blipFill>
          <a:blip r:embed="rId1"/>
          <a:stretch>
            <a:fillRect/>
          </a:stretch>
        </p:blipFill>
        <p:spPr>
          <a:xfrm>
            <a:off x="2567305" y="2420620"/>
            <a:ext cx="4010025" cy="2718435"/>
          </a:xfrm>
          <a:prstGeom prst="rect">
            <a:avLst/>
          </a:prstGeom>
        </p:spPr>
      </p:pic>
      <p:sp>
        <p:nvSpPr>
          <p:cNvPr id="7" name="Text Box 6"/>
          <p:cNvSpPr txBox="1"/>
          <p:nvPr/>
        </p:nvSpPr>
        <p:spPr>
          <a:xfrm>
            <a:off x="1512570" y="5264785"/>
            <a:ext cx="8969375" cy="306705"/>
          </a:xfrm>
          <a:prstGeom prst="rect">
            <a:avLst/>
          </a:prstGeom>
          <a:noFill/>
        </p:spPr>
        <p:txBody>
          <a:bodyPr wrap="square" rtlCol="0">
            <a:spAutoFit/>
          </a:bodyPr>
          <a:p>
            <a:pPr algn="l"/>
            <a:r>
              <a:rPr lang="es-CL" altLang="en-US" sz="1400">
                <a:sym typeface="+mn-ea"/>
              </a:rPr>
              <a:t>CHAMPION HEMBRA SHORTHORN, THE ROYAL HIGHLAND SHOW, JUNIO 2022</a:t>
            </a:r>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p:cNvPicPr>
            <a:picLocks noChangeAspect="1"/>
          </p:cNvPicPr>
          <p:nvPr>
            <p:ph idx="1"/>
          </p:nvPr>
        </p:nvPicPr>
        <p:blipFill>
          <a:blip r:embed="rId1"/>
          <a:stretch>
            <a:fillRect/>
          </a:stretch>
        </p:blipFill>
        <p:spPr>
          <a:xfrm>
            <a:off x="985520" y="2713990"/>
            <a:ext cx="7172325" cy="2266950"/>
          </a:xfrm>
          <a:prstGeom prst="rect">
            <a:avLst/>
          </a:prstGeom>
        </p:spPr>
      </p:pic>
      <p:sp>
        <p:nvSpPr>
          <p:cNvPr id="6" name="Text Box 5"/>
          <p:cNvSpPr txBox="1"/>
          <p:nvPr/>
        </p:nvSpPr>
        <p:spPr>
          <a:xfrm>
            <a:off x="5066665" y="6206490"/>
            <a:ext cx="309880" cy="368300"/>
          </a:xfrm>
          <a:prstGeom prst="rect">
            <a:avLst/>
          </a:prstGeom>
          <a:noFill/>
        </p:spPr>
        <p:txBody>
          <a:bodyPr wrap="none" rtlCol="0">
            <a:spAutoFit/>
          </a:bodyPr>
          <a:p>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s-CL" altLang="en-US"/>
              <a:t>BLUE GREY(WHITE SHORTHORN X GALLOWAY)</a:t>
            </a:r>
            <a:endParaRPr lang="es-CL" altLang="en-US"/>
          </a:p>
        </p:txBody>
      </p:sp>
      <p:pic>
        <p:nvPicPr>
          <p:cNvPr id="4" name="Content Placeholder 3"/>
          <p:cNvPicPr>
            <a:picLocks noChangeAspect="1"/>
          </p:cNvPicPr>
          <p:nvPr>
            <p:ph idx="1"/>
          </p:nvPr>
        </p:nvPicPr>
        <p:blipFill>
          <a:blip r:embed="rId1"/>
          <a:stretch>
            <a:fillRect/>
          </a:stretch>
        </p:blipFill>
        <p:spPr>
          <a:xfrm>
            <a:off x="1913890" y="2085340"/>
            <a:ext cx="5314950" cy="352425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p:cNvPicPr>
            <a:picLocks noChangeAspect="1"/>
          </p:cNvPicPr>
          <p:nvPr>
            <p:ph idx="1"/>
          </p:nvPr>
        </p:nvPicPr>
        <p:blipFill>
          <a:blip r:embed="rId1"/>
          <a:stretch>
            <a:fillRect/>
          </a:stretch>
        </p:blipFill>
        <p:spPr>
          <a:xfrm>
            <a:off x="2680970" y="1742440"/>
            <a:ext cx="3781425" cy="421005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2400" dirty="0" smtClean="0"/>
              <a:t>EXISTENCIAS DE BOVINOS POR RAZA, C.HEPP, INIA</a:t>
            </a:r>
            <a:r>
              <a:rPr lang="es-CL" altLang="es-ES" sz="2400" dirty="0" smtClean="0"/>
              <a:t>(Encuesta INE 2017). </a:t>
            </a:r>
            <a:endParaRPr lang="es-CL" altLang="es-ES" sz="2400" dirty="0" smtClean="0"/>
          </a:p>
        </p:txBody>
      </p:sp>
      <p:sp>
        <p:nvSpPr>
          <p:cNvPr id="3" name="2 Marcador de contenido"/>
          <p:cNvSpPr>
            <a:spLocks noGrp="1"/>
          </p:cNvSpPr>
          <p:nvPr>
            <p:ph idx="1"/>
          </p:nvPr>
        </p:nvSpPr>
        <p:spPr/>
        <p:txBody>
          <a:bodyPr/>
          <a:lstStyle/>
          <a:p>
            <a:endParaRPr lang="es-CL" dirty="0"/>
          </a:p>
          <a:p>
            <a:endParaRPr lang="es-CL" dirty="0"/>
          </a:p>
        </p:txBody>
      </p: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67360" y="1340485"/>
            <a:ext cx="8381365" cy="540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3"/>
          <p:cNvSpPr txBox="1"/>
          <p:nvPr/>
        </p:nvSpPr>
        <p:spPr>
          <a:xfrm>
            <a:off x="8995410" y="5640070"/>
            <a:ext cx="309880" cy="368300"/>
          </a:xfrm>
          <a:prstGeom prst="rect">
            <a:avLst/>
          </a:prstGeom>
          <a:noFill/>
        </p:spPr>
        <p:txBody>
          <a:bodyPr wrap="none" rtlCol="0">
            <a:spAutoFit/>
          </a:bodyPr>
          <a:p>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3778" name="Title 203777"/>
          <p:cNvSpPr>
            <a:spLocks noGrp="1"/>
          </p:cNvSpPr>
          <p:nvPr>
            <p:ph type="title"/>
          </p:nvPr>
        </p:nvSpPr>
        <p:spPr/>
        <p:txBody>
          <a:bodyPr anchor="ctr" anchorCtr="0"/>
          <a:p>
            <a:r>
              <a:rPr lang="es-ES_tradnl" altLang="x-none" sz="4000">
                <a:solidFill>
                  <a:srgbClr val="FFFF00"/>
                </a:solidFill>
              </a:rPr>
              <a:t>RAZAS CONTINENTALES EUROPEAS</a:t>
            </a:r>
            <a:endParaRPr sz="4000">
              <a:solidFill>
                <a:srgbClr val="FFFF00"/>
              </a:solidFill>
            </a:endParaRPr>
          </a:p>
        </p:txBody>
      </p:sp>
      <p:sp>
        <p:nvSpPr>
          <p:cNvPr id="203779" name="Text Placeholder 203778"/>
          <p:cNvSpPr>
            <a:spLocks noGrp="1"/>
          </p:cNvSpPr>
          <p:nvPr>
            <p:ph type="body" idx="1"/>
          </p:nvPr>
        </p:nvSpPr>
        <p:spPr/>
        <p:txBody>
          <a:bodyPr/>
          <a:p>
            <a:pPr>
              <a:lnSpc>
                <a:spcPct val="80000"/>
              </a:lnSpc>
            </a:pPr>
            <a:r>
              <a:rPr lang="es-ES_tradnl" altLang="x-none" sz="1800"/>
              <a:t>Overo Negro</a:t>
            </a:r>
            <a:r>
              <a:rPr lang="es-ES" altLang="es-ES_tradnl" sz="1800"/>
              <a:t> o Frison</a:t>
            </a:r>
            <a:endParaRPr lang="es-ES_tradnl" altLang="x-none" sz="1800"/>
          </a:p>
          <a:p>
            <a:pPr>
              <a:lnSpc>
                <a:spcPct val="80000"/>
              </a:lnSpc>
            </a:pPr>
            <a:r>
              <a:rPr lang="es-ES_tradnl" altLang="x-none" sz="1800"/>
              <a:t>Clavel Alemán (Overo Colorado)</a:t>
            </a:r>
            <a:endParaRPr lang="es-ES_tradnl" altLang="x-none" sz="1800"/>
          </a:p>
          <a:p>
            <a:pPr>
              <a:lnSpc>
                <a:spcPct val="80000"/>
              </a:lnSpc>
            </a:pPr>
            <a:r>
              <a:rPr lang="es-ES_tradnl" altLang="x-none" sz="1800" err="1"/>
              <a:t>Simmental</a:t>
            </a:r>
            <a:endParaRPr lang="es-ES_tradnl" altLang="x-none" sz="1800"/>
          </a:p>
          <a:p>
            <a:pPr>
              <a:lnSpc>
                <a:spcPct val="80000"/>
              </a:lnSpc>
            </a:pPr>
            <a:r>
              <a:rPr lang="es-ES_tradnl" altLang="x-none" sz="1800" err="1"/>
              <a:t>Salers</a:t>
            </a:r>
            <a:endParaRPr lang="es-ES_tradnl" altLang="x-none" sz="1800"/>
          </a:p>
          <a:p>
            <a:pPr>
              <a:lnSpc>
                <a:spcPct val="80000"/>
              </a:lnSpc>
            </a:pPr>
            <a:r>
              <a:rPr lang="es-ES_tradnl" altLang="x-none" sz="1800" err="1"/>
              <a:t>Gelbvieh</a:t>
            </a:r>
            <a:endParaRPr lang="es-ES_tradnl" altLang="x-none" sz="1800"/>
          </a:p>
          <a:p>
            <a:pPr>
              <a:lnSpc>
                <a:spcPct val="80000"/>
              </a:lnSpc>
            </a:pPr>
            <a:r>
              <a:rPr lang="es-ES_tradnl" altLang="x-none" sz="1800"/>
              <a:t>Normando</a:t>
            </a:r>
            <a:endParaRPr lang="es-ES_tradnl" altLang="x-none" sz="1800"/>
          </a:p>
          <a:p>
            <a:pPr>
              <a:lnSpc>
                <a:spcPct val="80000"/>
              </a:lnSpc>
            </a:pPr>
            <a:r>
              <a:rPr lang="es-ES_tradnl" altLang="x-none" sz="1800" err="1"/>
              <a:t>Aubrac</a:t>
            </a:r>
            <a:endParaRPr lang="es-ES_tradnl" altLang="x-none" sz="1800"/>
          </a:p>
          <a:p>
            <a:pPr>
              <a:lnSpc>
                <a:spcPct val="80000"/>
              </a:lnSpc>
            </a:pPr>
            <a:r>
              <a:rPr lang="es-ES_tradnl" altLang="x-none" sz="1800" err="1"/>
              <a:t>Gasconne</a:t>
            </a:r>
            <a:endParaRPr lang="es-ES_tradnl" altLang="x-none" sz="1800"/>
          </a:p>
          <a:p>
            <a:pPr>
              <a:lnSpc>
                <a:spcPct val="80000"/>
              </a:lnSpc>
              <a:buNone/>
            </a:pPr>
            <a:endParaRPr lang="es-ES_tradnl" altLang="x-none" sz="1800"/>
          </a:p>
          <a:p>
            <a:pPr>
              <a:lnSpc>
                <a:spcPct val="80000"/>
              </a:lnSpc>
            </a:pPr>
            <a:r>
              <a:rPr lang="es-ES_tradnl" altLang="x-none" sz="1800" err="1"/>
              <a:t>Limousin</a:t>
            </a:r>
            <a:endParaRPr lang="es-ES_tradnl" altLang="x-none" sz="1800"/>
          </a:p>
          <a:p>
            <a:pPr>
              <a:lnSpc>
                <a:spcPct val="80000"/>
              </a:lnSpc>
            </a:pPr>
            <a:r>
              <a:rPr lang="es-ES_tradnl" altLang="x-none" sz="1800" err="1"/>
              <a:t>Charolais</a:t>
            </a:r>
            <a:endParaRPr lang="es-ES_tradnl" altLang="x-none" sz="1800"/>
          </a:p>
          <a:p>
            <a:pPr>
              <a:lnSpc>
                <a:spcPct val="80000"/>
              </a:lnSpc>
            </a:pPr>
            <a:r>
              <a:rPr lang="es-ES_tradnl" altLang="x-none" sz="1800" err="1"/>
              <a:t>Blonde</a:t>
            </a:r>
            <a:r>
              <a:rPr lang="es-ES_tradnl" altLang="x-none" sz="1800"/>
              <a:t> </a:t>
            </a:r>
            <a:r>
              <a:rPr lang="es-ES_tradnl" altLang="x-none" sz="1800" err="1"/>
              <a:t>d´Aquitaine</a:t>
            </a:r>
            <a:endParaRPr lang="es-ES_tradnl" altLang="x-none" sz="1800"/>
          </a:p>
          <a:p>
            <a:pPr>
              <a:lnSpc>
                <a:spcPct val="80000"/>
              </a:lnSpc>
            </a:pPr>
            <a:r>
              <a:rPr lang="es-ES_tradnl" altLang="x-none" sz="1800"/>
              <a:t>Belga Azul</a:t>
            </a:r>
            <a:endParaRPr lang="es-ES_tradnl" altLang="x-none" sz="1800"/>
          </a:p>
          <a:p>
            <a:pPr>
              <a:lnSpc>
                <a:spcPct val="80000"/>
              </a:lnSpc>
            </a:pPr>
            <a:r>
              <a:rPr lang="es-ES_tradnl" altLang="x-none" sz="1800" err="1"/>
              <a:t>Piedmontese</a:t>
            </a:r>
            <a:endParaRPr lang="es-ES_tradnl" altLang="x-none" sz="1800"/>
          </a:p>
          <a:p>
            <a:pPr>
              <a:lnSpc>
                <a:spcPct val="80000"/>
              </a:lnSpc>
            </a:pPr>
            <a:r>
              <a:rPr lang="es-ES_tradnl" altLang="x-none" sz="1800" err="1"/>
              <a:t>Charolais</a:t>
            </a:r>
            <a:r>
              <a:rPr lang="es-ES_tradnl" altLang="x-none" sz="1800"/>
              <a:t> </a:t>
            </a:r>
            <a:r>
              <a:rPr lang="es-ES_tradnl" altLang="x-none" sz="1800" err="1"/>
              <a:t>Culard</a:t>
            </a:r>
            <a:endParaRPr lang="es-ES_tradnl" altLang="x-none" sz="1800"/>
          </a:p>
          <a:p>
            <a:pPr>
              <a:lnSpc>
                <a:spcPct val="80000"/>
              </a:lnSpc>
            </a:pPr>
            <a:r>
              <a:rPr lang="es-ES_tradnl" altLang="x-none" sz="1800"/>
              <a:t>INRA 95</a:t>
            </a:r>
            <a:endParaRPr lang="es-ES_tradnl" altLang="x-none" sz="1800"/>
          </a:p>
          <a:p>
            <a:pPr>
              <a:lnSpc>
                <a:spcPct val="80000"/>
              </a:lnSpc>
              <a:buNone/>
            </a:pPr>
            <a:endParaRPr lang="es-ES_tradnl" altLang="x-none" sz="1800"/>
          </a:p>
          <a:p>
            <a:pPr marL="0" indent="0">
              <a:lnSpc>
                <a:spcPct val="80000"/>
              </a:lnSpc>
              <a:buNone/>
            </a:pPr>
            <a:endParaRPr sz="18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458" name="Title 19457"/>
          <p:cNvSpPr>
            <a:spLocks noGrp="1"/>
          </p:cNvSpPr>
          <p:nvPr>
            <p:ph type="title"/>
          </p:nvPr>
        </p:nvSpPr>
        <p:spPr>
          <a:xfrm>
            <a:off x="457200" y="-271145"/>
            <a:ext cx="8229600" cy="1095375"/>
          </a:xfrm>
        </p:spPr>
        <p:txBody>
          <a:bodyPr anchor="ctr" anchorCtr="0"/>
          <a:p>
            <a:r>
              <a:rPr lang="es-ES_tradnl" altLang="x-none" sz="4000">
                <a:solidFill>
                  <a:srgbClr val="FFFF00"/>
                </a:solidFill>
              </a:rPr>
              <a:t>Razas británicas </a:t>
            </a:r>
            <a:r>
              <a:rPr lang="es-ES_tradnl" altLang="x-none" sz="4000" err="1">
                <a:solidFill>
                  <a:srgbClr val="FFFF00"/>
                </a:solidFill>
              </a:rPr>
              <a:t>vs</a:t>
            </a:r>
            <a:r>
              <a:rPr lang="es-ES_tradnl" altLang="x-none" sz="4000">
                <a:solidFill>
                  <a:srgbClr val="FFFF00"/>
                </a:solidFill>
              </a:rPr>
              <a:t> razas europeas</a:t>
            </a:r>
            <a:endParaRPr sz="4000">
              <a:solidFill>
                <a:srgbClr val="FFFF00"/>
              </a:solidFill>
            </a:endParaRPr>
          </a:p>
        </p:txBody>
      </p:sp>
      <p:sp>
        <p:nvSpPr>
          <p:cNvPr id="19459" name="Text Placeholder 19458"/>
          <p:cNvSpPr>
            <a:spLocks noGrp="1"/>
          </p:cNvSpPr>
          <p:nvPr>
            <p:ph type="body" idx="1"/>
          </p:nvPr>
        </p:nvSpPr>
        <p:spPr>
          <a:xfrm>
            <a:off x="250825" y="553085"/>
            <a:ext cx="8447405" cy="5457190"/>
          </a:xfrm>
        </p:spPr>
        <p:txBody>
          <a:bodyPr/>
          <a:p>
            <a:pPr algn="just">
              <a:lnSpc>
                <a:spcPct val="80000"/>
              </a:lnSpc>
            </a:pPr>
            <a:r>
              <a:rPr sz="2400"/>
              <a:t>Comparadas con las que se originaron en la Europa continental, las razas que se desarrollaron en las Islas Británicas presentan generalmente las siguientes características:</a:t>
            </a:r>
            <a:endParaRPr sz="2800"/>
          </a:p>
          <a:p>
            <a:pPr>
              <a:lnSpc>
                <a:spcPct val="80000"/>
              </a:lnSpc>
              <a:buNone/>
            </a:pPr>
            <a:endParaRPr lang="es-ES" sz="2000"/>
          </a:p>
          <a:p>
            <a:pPr>
              <a:lnSpc>
                <a:spcPct val="80000"/>
              </a:lnSpc>
              <a:buNone/>
            </a:pPr>
            <a:r>
              <a:rPr lang="es-ES" sz="2000"/>
              <a:t>      -   </a:t>
            </a:r>
            <a:r>
              <a:rPr sz="2000"/>
              <a:t>Maduran</a:t>
            </a:r>
            <a:r>
              <a:rPr lang="es-ES" sz="2000"/>
              <a:t> y </a:t>
            </a:r>
            <a:r>
              <a:rPr sz="2000"/>
              <a:t>engordan más temprano</a:t>
            </a:r>
            <a:r>
              <a:rPr lang="es-ES" sz="2000"/>
              <a:t>(precocidad) , se engrasan</a:t>
            </a:r>
            <a:endParaRPr lang="es-ES" sz="2000"/>
          </a:p>
          <a:p>
            <a:pPr>
              <a:lnSpc>
                <a:spcPct val="80000"/>
              </a:lnSpc>
              <a:buNone/>
            </a:pPr>
            <a:r>
              <a:rPr lang="es-ES" sz="2000"/>
              <a:t>          mas y presentan una baja a moderada producción de leche.          </a:t>
            </a:r>
            <a:endParaRPr sz="2000"/>
          </a:p>
          <a:p>
            <a:pPr lvl="1" algn="just">
              <a:lnSpc>
                <a:spcPct val="80000"/>
              </a:lnSpc>
            </a:pPr>
            <a:r>
              <a:rPr sz="2000"/>
              <a:t>Crec</a:t>
            </a:r>
            <a:r>
              <a:rPr lang="es-ES" sz="2000"/>
              <a:t>e</a:t>
            </a:r>
            <a:r>
              <a:rPr lang="es-CL" sz="2000"/>
              <a:t>n</a:t>
            </a:r>
            <a:r>
              <a:rPr sz="2000"/>
              <a:t> a</a:t>
            </a:r>
            <a:r>
              <a:rPr lang="es-ES" sz="2000"/>
              <a:t>lgo menos rápido</a:t>
            </a:r>
            <a:r>
              <a:rPr sz="2000"/>
              <a:t> menor  y </a:t>
            </a:r>
            <a:r>
              <a:rPr lang="es-ES" sz="2000"/>
              <a:t>son</a:t>
            </a:r>
            <a:r>
              <a:rPr sz="2000"/>
              <a:t> más pequeñas en su madurez</a:t>
            </a:r>
            <a:r>
              <a:rPr lang="es-CL" sz="2000"/>
              <a:t>, diferencia que se ha reducido </a:t>
            </a:r>
            <a:r>
              <a:rPr lang="es-ES" altLang="es-CL" sz="2000"/>
              <a:t>o incluso desaparecido en algunos países</a:t>
            </a:r>
            <a:r>
              <a:rPr lang="es-CL" sz="2000"/>
              <a:t>, por enfasis en seleccion </a:t>
            </a:r>
            <a:r>
              <a:rPr lang="es-ES" altLang="es-CL" sz="2000"/>
              <a:t>por</a:t>
            </a:r>
            <a:r>
              <a:rPr lang="es-CL" sz="2000"/>
              <a:t> peso al destete y al año.</a:t>
            </a:r>
            <a:endParaRPr sz="2000"/>
          </a:p>
          <a:p>
            <a:pPr lvl="1" algn="just">
              <a:lnSpc>
                <a:spcPct val="80000"/>
              </a:lnSpc>
            </a:pPr>
            <a:r>
              <a:rPr sz="2000"/>
              <a:t>Son menos musculosas (inferior conformación)</a:t>
            </a:r>
            <a:r>
              <a:rPr lang="es-ES" sz="2000"/>
              <a:t> y presentan menor rendimiento al desposte, </a:t>
            </a:r>
            <a:r>
              <a:rPr sz="2000"/>
              <a:t>pero su</a:t>
            </a:r>
            <a:r>
              <a:rPr lang="es-ES" sz="2000"/>
              <a:t> </a:t>
            </a:r>
            <a:r>
              <a:rPr sz="2000"/>
              <a:t>carne presenta mayor infiltración grasa</a:t>
            </a:r>
            <a:r>
              <a:rPr lang="es-ES" sz="2000"/>
              <a:t>, lo cual mora la calidad de la carne. </a:t>
            </a:r>
            <a:endParaRPr sz="2000"/>
          </a:p>
          <a:p>
            <a:pPr marL="457200" lvl="1" indent="0" algn="just">
              <a:lnSpc>
                <a:spcPct val="80000"/>
              </a:lnSpc>
              <a:buNone/>
            </a:pPr>
            <a:r>
              <a:rPr lang="es-ES" sz="2000"/>
              <a:t>- </a:t>
            </a:r>
            <a:r>
              <a:rPr sz="2000"/>
              <a:t> </a:t>
            </a:r>
            <a:r>
              <a:rPr lang="es-ES" sz="2000"/>
              <a:t>P</a:t>
            </a:r>
            <a:r>
              <a:rPr sz="2000"/>
              <a:t>resenta</a:t>
            </a:r>
            <a:r>
              <a:rPr lang="es-ES" sz="2000"/>
              <a:t>n</a:t>
            </a:r>
            <a:r>
              <a:rPr sz="2000"/>
              <a:t> una mayor eficiencia reproductiva</a:t>
            </a:r>
            <a:r>
              <a:rPr lang="es-ES" sz="2000"/>
              <a:t> y longevidad, mas  </a:t>
            </a:r>
            <a:r>
              <a:rPr lang="es-CL" altLang="es-ES" sz="2000"/>
              <a:t>     </a:t>
            </a:r>
            <a:r>
              <a:rPr lang="es-ES" sz="2000"/>
              <a:t> </a:t>
            </a:r>
            <a:endParaRPr lang="es-ES" sz="2000"/>
          </a:p>
          <a:p>
            <a:pPr marL="457200" lvl="1" indent="0" algn="just">
              <a:lnSpc>
                <a:spcPct val="80000"/>
              </a:lnSpc>
              <a:buNone/>
            </a:pPr>
            <a:r>
              <a:rPr lang="es-ES" sz="2000"/>
              <a:t>   aún sus cruzas, especialmente en </a:t>
            </a:r>
            <a:r>
              <a:rPr lang="es-CL" altLang="es-ES" sz="2000"/>
              <a:t>ecosistemas con limitaciones </a:t>
            </a:r>
            <a:endParaRPr lang="es-CL" altLang="es-ES" sz="2000"/>
          </a:p>
          <a:p>
            <a:pPr marL="457200" lvl="1" indent="0" algn="just">
              <a:lnSpc>
                <a:spcPct val="80000"/>
              </a:lnSpc>
              <a:buNone/>
            </a:pPr>
            <a:r>
              <a:rPr lang="es-CL" altLang="es-ES" sz="2000"/>
              <a:t> </a:t>
            </a:r>
            <a:r>
              <a:rPr lang="es-ES" altLang="es-CL" sz="2000"/>
              <a:t>  forrajeras.</a:t>
            </a:r>
            <a:r>
              <a:rPr lang="es-ES" sz="2000"/>
              <a:t>       </a:t>
            </a:r>
            <a:endParaRPr sz="2000"/>
          </a:p>
          <a:p>
            <a:pPr lvl="1" algn="just">
              <a:lnSpc>
                <a:spcPct val="80000"/>
              </a:lnSpc>
            </a:pPr>
            <a:r>
              <a:rPr sz="2000"/>
              <a:t>Presentan un menor peso de nacimiento y menores dificultades de parto</a:t>
            </a:r>
            <a:r>
              <a:rPr lang="es-CL" sz="2000"/>
              <a:t>, pero con amplia variacion </a:t>
            </a:r>
            <a:r>
              <a:rPr lang="es-ES" altLang="es-CL" sz="2000"/>
              <a:t>dentro de la raza</a:t>
            </a:r>
            <a:r>
              <a:rPr sz="2000"/>
              <a:t>.</a:t>
            </a:r>
            <a:r>
              <a:rPr lang="es-CL" sz="2000"/>
              <a:t> </a:t>
            </a:r>
            <a:r>
              <a:rPr lang="es-ES" altLang="es-CL" sz="2000"/>
              <a:t>En síntesis, las razas británicas destacan por su</a:t>
            </a:r>
            <a:r>
              <a:rPr lang="es-CL" sz="2000"/>
              <a:t> habilidad materna</a:t>
            </a:r>
            <a:r>
              <a:rPr lang="es-ES" altLang="es-CL" sz="2000"/>
              <a:t> y calidad de carne.</a:t>
            </a:r>
            <a:endParaRPr sz="2000"/>
          </a:p>
          <a:p>
            <a:pPr marL="457200" lvl="1" indent="0" algn="just">
              <a:lnSpc>
                <a:spcPct val="80000"/>
              </a:lnSpc>
              <a:buNone/>
            </a:pPr>
            <a:endParaRPr sz="2000"/>
          </a:p>
        </p:txBody>
      </p:sp>
      <p:sp>
        <p:nvSpPr>
          <p:cNvPr id="2" name="Text Box 1"/>
          <p:cNvSpPr txBox="1"/>
          <p:nvPr/>
        </p:nvSpPr>
        <p:spPr>
          <a:xfrm>
            <a:off x="5924550" y="6435090"/>
            <a:ext cx="2438400" cy="368300"/>
          </a:xfrm>
          <a:prstGeom prst="rect">
            <a:avLst/>
          </a:prstGeom>
          <a:noFill/>
        </p:spPr>
        <p:txBody>
          <a:bodyPr wrap="none" rtlCol="0">
            <a:spAutoFit/>
          </a:bodyPr>
          <a:p>
            <a:r>
              <a:rPr lang="es-ES" altLang="en-US"/>
              <a:t>R. Prado, Agosto 2022</a:t>
            </a:r>
            <a:endParaRPr lang="es-ES" alt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5778" name="Title 75777"/>
          <p:cNvSpPr>
            <a:spLocks noGrp="1"/>
          </p:cNvSpPr>
          <p:nvPr>
            <p:ph type="title"/>
          </p:nvPr>
        </p:nvSpPr>
        <p:spPr/>
        <p:txBody>
          <a:bodyPr anchor="ctr" anchorCtr="0"/>
          <a:p>
            <a:r>
              <a:rPr lang="es-ES_tradnl" altLang="x-none" sz="4000"/>
              <a:t>CONCEPTO BASICO </a:t>
            </a:r>
            <a:r>
              <a:rPr lang="es-ES" altLang="es-ES_tradnl" sz="4000"/>
              <a:t>DE LA CRIANZA BOVINA</a:t>
            </a:r>
            <a:endParaRPr lang="es-ES" altLang="es-ES_tradnl" sz="4000"/>
          </a:p>
        </p:txBody>
      </p:sp>
      <p:sp>
        <p:nvSpPr>
          <p:cNvPr id="75779" name="Text Placeholder 75778"/>
          <p:cNvSpPr>
            <a:spLocks noGrp="1"/>
          </p:cNvSpPr>
          <p:nvPr>
            <p:ph type="body" idx="1"/>
          </p:nvPr>
        </p:nvSpPr>
        <p:spPr/>
        <p:txBody>
          <a:bodyPr/>
          <a:p>
            <a:pPr algn="ctr">
              <a:lnSpc>
                <a:spcPct val="90000"/>
              </a:lnSpc>
            </a:pPr>
            <a:r>
              <a:rPr lang="es-ES_tradnl" altLang="x-none"/>
              <a:t>Es importante hacer calzar el potencial genético de los rebaños de cría con el clima y la alimentación disponible, para obtener  mejores resultados productivos y económicos.</a:t>
            </a:r>
            <a:endParaRPr lang="es-ES_tradnl" altLang="x-none"/>
          </a:p>
          <a:p>
            <a:pPr algn="ctr">
              <a:lnSpc>
                <a:spcPct val="90000"/>
              </a:lnSpc>
            </a:pPr>
            <a:endParaRPr lang="es-ES_tradnl" altLang="x-none"/>
          </a:p>
          <a:p>
            <a:pPr algn="ctr">
              <a:lnSpc>
                <a:spcPct val="90000"/>
              </a:lnSpc>
            </a:pPr>
            <a:r>
              <a:rPr lang="es-ES_tradnl" altLang="x-none"/>
              <a:t>Adaptado de </a:t>
            </a:r>
            <a:r>
              <a:rPr lang="es-ES_tradnl" altLang="x-none" err="1"/>
              <a:t>T.L</a:t>
            </a:r>
            <a:r>
              <a:rPr lang="es-ES_tradnl" altLang="x-none"/>
              <a:t>. </a:t>
            </a:r>
            <a:r>
              <a:rPr lang="es-ES_tradnl" altLang="x-none" err="1"/>
              <a:t>Wheeler</a:t>
            </a:r>
            <a:r>
              <a:rPr lang="es-ES_tradnl" altLang="x-none"/>
              <a:t> et al, 2006, ARS, USDA, CLAY CENTER, NEBRASKA </a:t>
            </a:r>
            <a:endParaRPr lang="es-ES_tradnl" altLang="x-none"/>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AR"/>
          </a:p>
        </p:txBody>
      </p:sp>
      <p:pic>
        <p:nvPicPr>
          <p:cNvPr id="4" name="Picture 3"/>
          <p:cNvPicPr>
            <a:picLocks noGrp="1" noChangeAspect="1" noChangeArrowheads="1"/>
          </p:cNvPicPr>
          <p:nvPr>
            <p:ph idx="1"/>
          </p:nvPr>
        </p:nvPicPr>
        <p:blipFill>
          <a:blip r:embed="rId1"/>
          <a:srcRect/>
          <a:stretch>
            <a:fillRect/>
          </a:stretch>
        </p:blipFill>
        <p:spPr>
          <a:xfrm>
            <a:off x="-190773" y="0"/>
            <a:ext cx="9334773" cy="6858000"/>
          </a:xfr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dirty="0"/>
          </a:p>
        </p:txBody>
      </p:sp>
      <p:sp>
        <p:nvSpPr>
          <p:cNvPr id="3" name="2 Marcador de contenido"/>
          <p:cNvSpPr>
            <a:spLocks noGrp="1"/>
          </p:cNvSpPr>
          <p:nvPr>
            <p:ph idx="1"/>
          </p:nvPr>
        </p:nvSpPr>
        <p:spPr/>
        <p:txBody>
          <a:bodyPr>
            <a:normAutofit fontScale="85000" lnSpcReduction="10000"/>
          </a:bodyPr>
          <a:lstStyle/>
          <a:p>
            <a:pPr marL="0" indent="0">
              <a:buNone/>
            </a:pPr>
            <a:r>
              <a:rPr lang="en-US" dirty="0"/>
              <a:t>Jenkins and Ferrell (1994), </a:t>
            </a:r>
            <a:r>
              <a:rPr lang="es-CL" altLang="en-US" dirty="0"/>
              <a:t>la disponibilidad de forrajes</a:t>
            </a:r>
            <a:r>
              <a:rPr lang="en-US" dirty="0"/>
              <a:t> </a:t>
            </a:r>
            <a:endParaRPr lang="en-US" dirty="0"/>
          </a:p>
          <a:p>
            <a:pPr marL="0" indent="0">
              <a:buNone/>
            </a:pPr>
            <a:r>
              <a:rPr lang="es-CL" altLang="en-US" dirty="0"/>
              <a:t>afecta el ranking de eficiencia de las razas de carne.</a:t>
            </a:r>
            <a:r>
              <a:rPr lang="en-US" dirty="0"/>
              <a:t> </a:t>
            </a:r>
            <a:r>
              <a:rPr lang="es-CL" altLang="en-US" dirty="0"/>
              <a:t>A menor disponibilidad de alimento, razas moderadas en potencial genetico para crecimiento y producción láctea, fueron mas eficientes debido a mayores tasas de concepción.</a:t>
            </a:r>
            <a:endParaRPr lang="en-US" dirty="0" smtClean="0"/>
          </a:p>
          <a:p>
            <a:pPr marL="0" indent="0">
              <a:buNone/>
            </a:pPr>
            <a:r>
              <a:rPr lang="es-CL" altLang="en-US" dirty="0"/>
              <a:t>Razas de mayor potencial genetico de crecimiento y produccion de leche fueron menos eficientes a menor disponibilidad de alimento debido a que las vacas no ciclaron o no concibieron durante el encaste con ternero al pié.</a:t>
            </a:r>
            <a:endParaRPr lang="es-CL" altLang="en-US" dirty="0"/>
          </a:p>
        </p:txBody>
      </p:sp>
      <p:pic>
        <p:nvPicPr>
          <p:cNvPr id="921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87624" y="188640"/>
            <a:ext cx="5954713"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82" name="Title 71681"/>
          <p:cNvSpPr>
            <a:spLocks noGrp="1"/>
          </p:cNvSpPr>
          <p:nvPr>
            <p:ph type="title"/>
          </p:nvPr>
        </p:nvSpPr>
        <p:spPr/>
        <p:txBody>
          <a:bodyPr anchor="ctr" anchorCtr="0"/>
          <a:p/>
        </p:txBody>
      </p:sp>
      <p:sp>
        <p:nvSpPr>
          <p:cNvPr id="71683" name="Text Placeholder 71682"/>
          <p:cNvSpPr>
            <a:spLocks noGrp="1"/>
          </p:cNvSpPr>
          <p:nvPr>
            <p:ph type="body" idx="1"/>
          </p:nvPr>
        </p:nvSpPr>
        <p:spPr/>
        <p:txBody>
          <a:bodyPr/>
          <a:p/>
        </p:txBody>
      </p:sp>
      <p:pic>
        <p:nvPicPr>
          <p:cNvPr id="71684" name="Picture 71683" descr="comparacion4"/>
          <p:cNvPicPr>
            <a:picLocks noChangeAspect="1"/>
          </p:cNvPicPr>
          <p:nvPr/>
        </p:nvPicPr>
        <p:blipFill>
          <a:blip r:embed="rId1"/>
          <a:stretch>
            <a:fillRect/>
          </a:stretch>
        </p:blipFill>
        <p:spPr>
          <a:xfrm>
            <a:off x="-1692910" y="-1035685"/>
            <a:ext cx="12192000" cy="9144000"/>
          </a:xfrm>
          <a:prstGeom prst="rect">
            <a:avLst/>
          </a:prstGeom>
          <a:noFill/>
          <a:ln w="9525">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pic>
        <p:nvPicPr>
          <p:cNvPr id="3074" name="Picture 2"/>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a:stretch>
            <a:fillRect/>
          </a:stretch>
        </p:blipFill>
        <p:spPr bwMode="auto">
          <a:xfrm>
            <a:off x="107504" y="260648"/>
            <a:ext cx="8784976" cy="6336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2"/>
          <p:cNvSpPr txBox="1"/>
          <p:nvPr/>
        </p:nvSpPr>
        <p:spPr>
          <a:xfrm>
            <a:off x="-2772410" y="1273175"/>
            <a:ext cx="309880" cy="368300"/>
          </a:xfrm>
          <a:prstGeom prst="rect">
            <a:avLst/>
          </a:prstGeom>
          <a:noFill/>
        </p:spPr>
        <p:txBody>
          <a:bodyPr wrap="none" rtlCol="0">
            <a:spAutoFit/>
          </a:bodyPr>
          <a:p>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sp>
        <p:nvSpPr>
          <p:cNvPr id="3" name="Content Placeholder 2"/>
          <p:cNvSpPr>
            <a:spLocks noGrp="1"/>
          </p:cNvSpPr>
          <p:nvPr>
            <p:ph idx="1"/>
          </p:nvPr>
        </p:nvSpPr>
        <p:spPr/>
        <p:txBody>
          <a:bodyPr>
            <a:normAutofit fontScale="90000" lnSpcReduction="10000"/>
          </a:bodyPr>
          <a:p>
            <a:r>
              <a:rPr lang="es-CL" altLang="en-US"/>
              <a:t>A PESAR DE QUE LA SELECCION POR CARACTERISTICAS DE CRECIMIENTO Y PRODUCCION DE LECHE PUEDEN MEJORAR LOS PESOS AL DESTETE, LOS COSTOS ADICIONALES QUE IMPLICA SUSTENTAR UNA MAYOR PRODUCCION DE LECHE, PUEDEN REDUCIR LA RENTABILIDAD.</a:t>
            </a:r>
            <a:endParaRPr lang="es-CL" altLang="en-US"/>
          </a:p>
          <a:p>
            <a:r>
              <a:rPr lang="es-CL" altLang="en-US"/>
              <a:t>AUN EN AMBIENTES DONDE LA ENERGIA CUMPLE O EXCEDE LOS REQUERIMIENTOS, UNA MAYOR PRODUCCION DE LECHE PUEDE REDUCIR LA EFICIENCIA REPRODUCTIVA. </a:t>
            </a:r>
            <a:endParaRPr lang="es-CL" alt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p:cNvPicPr>
            <a:picLocks noChangeAspect="1"/>
          </p:cNvPicPr>
          <p:nvPr>
            <p:ph idx="1"/>
          </p:nvPr>
        </p:nvPicPr>
        <p:blipFill>
          <a:blip r:embed="rId1"/>
          <a:stretch>
            <a:fillRect/>
          </a:stretch>
        </p:blipFill>
        <p:spPr>
          <a:xfrm>
            <a:off x="1545590" y="1600200"/>
            <a:ext cx="6052185" cy="4526280"/>
          </a:xfrm>
          <a:prstGeom prst="rect">
            <a:avLst/>
          </a:prstGeom>
        </p:spPr>
      </p:pic>
      <p:sp>
        <p:nvSpPr>
          <p:cNvPr id="3" name="Text Box 2"/>
          <p:cNvSpPr txBox="1"/>
          <p:nvPr/>
        </p:nvSpPr>
        <p:spPr>
          <a:xfrm>
            <a:off x="2812415" y="1866265"/>
            <a:ext cx="4488180" cy="368300"/>
          </a:xfrm>
          <a:prstGeom prst="rect">
            <a:avLst/>
          </a:prstGeom>
          <a:noFill/>
        </p:spPr>
        <p:txBody>
          <a:bodyPr wrap="square" rtlCol="0">
            <a:spAutoFit/>
          </a:bodyPr>
          <a:p>
            <a:r>
              <a:rPr lang="es-ES" altLang="en-US"/>
              <a:t>Sierra Baguales, Veranada, U</a:t>
            </a:r>
            <a:r>
              <a:rPr lang="es-CL" altLang="es-ES"/>
              <a:t>ltima </a:t>
            </a:r>
            <a:r>
              <a:rPr lang="es-ES" altLang="en-US"/>
              <a:t>E</a:t>
            </a:r>
            <a:r>
              <a:rPr lang="es-CL" altLang="es-ES"/>
              <a:t>speranza</a:t>
            </a:r>
            <a:r>
              <a:rPr lang="es-ES" altLang="en-US"/>
              <a:t>.</a:t>
            </a:r>
            <a:endParaRPr lang="es-ES" alt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sp>
        <p:nvSpPr>
          <p:cNvPr id="3" name="Content Placeholder 2"/>
          <p:cNvSpPr>
            <a:spLocks noGrp="1"/>
          </p:cNvSpPr>
          <p:nvPr>
            <p:ph idx="1"/>
          </p:nvPr>
        </p:nvSpPr>
        <p:spPr/>
        <p:txBody>
          <a:bodyPr>
            <a:normAutofit fontScale="60000"/>
          </a:bodyPr>
          <a:p>
            <a:r>
              <a:rPr lang="es-CL" altLang="en-US"/>
              <a:t>En Nueva Zelandia, bajo condiciones favorables, con praderas muy productivas, se busca una mayor produccion de leche a través del uso de cruzas de Hereford x Frisón local  y se obtiene una alta eficiencia(Farrell, L.J.; Morris, S.T.; Kenyon, P.R.; Tozer, P.R. Simulating Beef Cattle Herd Productivity with Varying Cow Liveweight and Fixed Feed Supply. Agriculture 2021, 11, 35. https://doi.org/10.3390/agriculture11010035)</a:t>
            </a:r>
            <a:endParaRPr lang="es-CL" altLang="en-US"/>
          </a:p>
          <a:p>
            <a:r>
              <a:rPr lang="es-CL" altLang="en-US"/>
              <a:t>En Magallanes, aun bajo condiciones que pueden considerarse mas favorables, deben usarse razas de baja produccion de leche y los pesos al destete deben mejorarse con el apoyo de un adecuado manejo reproductivo. </a:t>
            </a:r>
            <a:endParaRPr lang="es-CL" altLang="en-US"/>
          </a:p>
          <a:p>
            <a:r>
              <a:rPr lang="es-CL" altLang="en-US"/>
              <a:t>Con una adecuada carga animal, el uso de razas de baja produccion de leche da lugar a la acumulación de reservas corporales en verano, lo  cual permite un manejo invernal  sin uso o con minimo uso de forrajes suplementarios, sin comprometer la fertilidad posterior(Ej: Ea. Laguna Sofía). Esta estrategia de producción tiene un  gran impacto en la rentabilidad y la huella de carbono.</a:t>
            </a:r>
            <a:endParaRPr lang="es-CL" altLang="en-US"/>
          </a:p>
          <a:p>
            <a:pPr marL="0" indent="0">
              <a:buNone/>
            </a:pPr>
            <a:endParaRPr lang="es-CL"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2578" name="Title 152577"/>
          <p:cNvSpPr>
            <a:spLocks noGrp="1"/>
          </p:cNvSpPr>
          <p:nvPr>
            <p:ph type="title"/>
          </p:nvPr>
        </p:nvSpPr>
        <p:spPr/>
        <p:txBody>
          <a:bodyPr anchor="ctr" anchorCtr="0"/>
          <a:p>
            <a:r>
              <a:rPr lang="es-ES_tradnl" altLang="x-none" sz="4000"/>
              <a:t>CONCEPTO BASICO EN MEJORAMIENTO GENETICO</a:t>
            </a:r>
            <a:endParaRPr sz="4000"/>
          </a:p>
        </p:txBody>
      </p:sp>
      <p:sp>
        <p:nvSpPr>
          <p:cNvPr id="152579" name="Text Placeholder 152578"/>
          <p:cNvSpPr>
            <a:spLocks noGrp="1"/>
          </p:cNvSpPr>
          <p:nvPr>
            <p:ph type="body" idx="1"/>
          </p:nvPr>
        </p:nvSpPr>
        <p:spPr/>
        <p:txBody>
          <a:bodyPr/>
          <a:p>
            <a:r>
              <a:rPr lang="es-ES_tradnl" altLang="x-none" sz="2800"/>
              <a:t>“El mayor espacio para el mejoramiento genético será a través de la selección de toros y la selección inicial de la raza o cruza que será usada como madre”</a:t>
            </a:r>
            <a:endParaRPr lang="es-ES_tradnl" altLang="x-none" sz="2800"/>
          </a:p>
          <a:p>
            <a:pPr>
              <a:buNone/>
            </a:pPr>
            <a:r>
              <a:rPr lang="es-ES_tradnl" altLang="x-none" sz="2800"/>
              <a:t>                              </a:t>
            </a:r>
            <a:r>
              <a:rPr lang="es-ES_tradnl" altLang="x-none" sz="2800" err="1"/>
              <a:t>Simm</a:t>
            </a:r>
            <a:r>
              <a:rPr lang="es-ES_tradnl" altLang="x-none" sz="2800"/>
              <a:t>, G.,  Director</a:t>
            </a:r>
            <a:endParaRPr lang="es-ES_tradnl" altLang="x-none" sz="2800"/>
          </a:p>
          <a:p>
            <a:pPr>
              <a:buNone/>
            </a:pPr>
            <a:r>
              <a:rPr lang="es-ES_tradnl" altLang="x-none" sz="2800"/>
              <a:t>                      </a:t>
            </a:r>
            <a:r>
              <a:rPr lang="es-ES_tradnl" altLang="x-none" sz="2800" err="1"/>
              <a:t>Genetica</a:t>
            </a:r>
            <a:r>
              <a:rPr lang="es-ES_tradnl" altLang="x-none" sz="2800"/>
              <a:t> y Reproducción, </a:t>
            </a:r>
            <a:endParaRPr lang="es-ES_tradnl" altLang="x-none" sz="2800"/>
          </a:p>
          <a:p>
            <a:pPr>
              <a:buNone/>
            </a:pPr>
            <a:r>
              <a:rPr lang="es-ES_tradnl" altLang="x-none" sz="2800"/>
              <a:t>                  </a:t>
            </a:r>
            <a:r>
              <a:rPr lang="es-ES_tradnl" altLang="x-none" sz="2800" err="1"/>
              <a:t>Scottish</a:t>
            </a:r>
            <a:r>
              <a:rPr lang="es-ES_tradnl" altLang="x-none" sz="2800"/>
              <a:t> </a:t>
            </a:r>
            <a:r>
              <a:rPr lang="es-ES_tradnl" altLang="x-none" sz="2800" err="1"/>
              <a:t>Agricultural</a:t>
            </a:r>
            <a:r>
              <a:rPr lang="es-ES_tradnl" altLang="x-none" sz="2800"/>
              <a:t> </a:t>
            </a:r>
            <a:r>
              <a:rPr lang="es-ES_tradnl" altLang="x-none" sz="2800" err="1"/>
              <a:t>College</a:t>
            </a:r>
            <a:endParaRPr lang="es-ES_tradnl" altLang="x-none" sz="2800"/>
          </a:p>
          <a:p>
            <a:pPr>
              <a:buNone/>
            </a:pPr>
            <a:r>
              <a:rPr lang="es-ES_tradnl" altLang="x-none" sz="2800"/>
              <a:t>     </a:t>
            </a:r>
            <a:r>
              <a:rPr lang="es-ES_tradnl" altLang="x-none" sz="2800" err="1"/>
              <a:t>Genetic</a:t>
            </a:r>
            <a:r>
              <a:rPr lang="es-ES_tradnl" altLang="x-none" sz="2800"/>
              <a:t> </a:t>
            </a:r>
            <a:r>
              <a:rPr lang="es-ES_tradnl" altLang="x-none" sz="2800" err="1"/>
              <a:t>Improvement</a:t>
            </a:r>
            <a:r>
              <a:rPr lang="es-ES_tradnl" altLang="x-none" sz="2800"/>
              <a:t> </a:t>
            </a:r>
            <a:r>
              <a:rPr lang="es-ES_tradnl" altLang="x-none" sz="2800" err="1"/>
              <a:t>of</a:t>
            </a:r>
            <a:r>
              <a:rPr lang="es-ES_tradnl" altLang="x-none" sz="2800"/>
              <a:t> </a:t>
            </a:r>
            <a:r>
              <a:rPr lang="es-ES_tradnl" altLang="x-none" sz="2800" err="1"/>
              <a:t>Cattle</a:t>
            </a:r>
            <a:r>
              <a:rPr lang="es-ES_tradnl" altLang="x-none" sz="2800"/>
              <a:t> </a:t>
            </a:r>
            <a:r>
              <a:rPr lang="es-ES_tradnl" altLang="x-none" sz="2800" err="1"/>
              <a:t>and</a:t>
            </a:r>
            <a:r>
              <a:rPr lang="es-ES_tradnl" altLang="x-none" sz="2800"/>
              <a:t> </a:t>
            </a:r>
            <a:r>
              <a:rPr lang="es-ES_tradnl" altLang="x-none" sz="2800" err="1"/>
              <a:t>Sheep</a:t>
            </a:r>
            <a:r>
              <a:rPr lang="es-ES_tradnl" altLang="x-none" sz="2800"/>
              <a:t>,</a:t>
            </a:r>
            <a:endParaRPr lang="es-ES_tradnl" altLang="x-none" sz="2800"/>
          </a:p>
          <a:p>
            <a:pPr>
              <a:buNone/>
            </a:pPr>
            <a:r>
              <a:rPr lang="es-ES_tradnl" altLang="x-none" sz="2800"/>
              <a:t>                                </a:t>
            </a:r>
            <a:r>
              <a:rPr lang="es-ES_tradnl" altLang="x-none" sz="2800" err="1"/>
              <a:t>Farming</a:t>
            </a:r>
            <a:r>
              <a:rPr lang="es-ES_tradnl" altLang="x-none" sz="2800"/>
              <a:t> </a:t>
            </a:r>
            <a:r>
              <a:rPr lang="es-ES_tradnl" altLang="x-none" sz="2800" err="1"/>
              <a:t>Press</a:t>
            </a:r>
            <a:r>
              <a:rPr lang="es-ES_tradnl" altLang="x-none" sz="2800"/>
              <a:t>, 1998</a:t>
            </a:r>
            <a:endParaRPr sz="28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194" name="Picture 8193" descr="DSC02368"/>
          <p:cNvPicPr>
            <a:picLocks noChangeAspect="1"/>
          </p:cNvPicPr>
          <p:nvPr/>
        </p:nvPicPr>
        <p:blipFill>
          <a:blip r:embed="rId1"/>
          <a:stretch>
            <a:fillRect/>
          </a:stretch>
        </p:blipFill>
        <p:spPr>
          <a:xfrm>
            <a:off x="-36512" y="0"/>
            <a:ext cx="9094787" cy="6821488"/>
          </a:xfrm>
          <a:prstGeom prst="rect">
            <a:avLst/>
          </a:prstGeom>
          <a:noFill/>
          <a:ln w="9525">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3010" name="Title 43009"/>
          <p:cNvSpPr>
            <a:spLocks noGrp="1"/>
          </p:cNvSpPr>
          <p:nvPr>
            <p:ph type="title"/>
          </p:nvPr>
        </p:nvSpPr>
        <p:spPr>
          <a:xfrm>
            <a:off x="460375" y="-242887"/>
            <a:ext cx="8510588" cy="1325562"/>
          </a:xfrm>
        </p:spPr>
        <p:txBody>
          <a:bodyPr anchor="ctr" anchorCtr="0"/>
          <a:p>
            <a:r>
              <a:rPr lang="es-ES_tradnl" altLang="x-none" sz="1800">
                <a:solidFill>
                  <a:schemeClr val="tx1"/>
                </a:solidFill>
              </a:rPr>
              <a:t>Vacas paridas en N. Zelanda</a:t>
            </a:r>
            <a:r>
              <a:rPr lang="es-CL" altLang="es-ES_tradnl" sz="1800">
                <a:solidFill>
                  <a:schemeClr val="tx1"/>
                </a:solidFill>
              </a:rPr>
              <a:t>(madres Hereford x Frisón, crias 50%Charolais, 25%Hereford, 25%Frisón).</a:t>
            </a:r>
            <a:endParaRPr lang="es-CL" altLang="es-ES_tradnl">
              <a:solidFill>
                <a:schemeClr val="tx1"/>
              </a:solidFill>
            </a:endParaRPr>
          </a:p>
        </p:txBody>
      </p:sp>
      <p:pic>
        <p:nvPicPr>
          <p:cNvPr id="43011" name="Object 2" descr="npo00000c"/>
          <p:cNvPicPr>
            <a:picLocks noChangeAspect="1"/>
          </p:cNvPicPr>
          <p:nvPr/>
        </p:nvPicPr>
        <p:blipFill>
          <a:blip r:embed="rId1">
            <a:lum bright="-12000"/>
          </a:blip>
          <a:stretch>
            <a:fillRect/>
          </a:stretch>
        </p:blipFill>
        <p:spPr>
          <a:xfrm>
            <a:off x="0" y="836613"/>
            <a:ext cx="9180513" cy="6046787"/>
          </a:xfrm>
          <a:prstGeom prst="rect">
            <a:avLst/>
          </a:prstGeom>
          <a:noFill/>
          <a:ln w="12700">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457200" y="274955"/>
            <a:ext cx="8229600" cy="4212590"/>
          </a:xfrm>
        </p:spPr>
        <p:txBody>
          <a:bodyPr/>
          <a:p>
            <a:pPr algn="l"/>
            <a:r>
              <a:rPr lang="es-CL" altLang="en-US" sz="2000"/>
              <a:t>La seleccion por producción de leche aumenta los requerimientos nutricionales(Neville y McCullough, 1969, Ferrell y Jenkins,1985, Montaño-Bermudez et al., 1990)</a:t>
            </a:r>
            <a:br>
              <a:rPr lang="es-CL" altLang="en-US" sz="2000"/>
            </a:br>
            <a:br>
              <a:rPr lang="es-CL" altLang="en-US" sz="2000"/>
            </a:br>
            <a:r>
              <a:rPr lang="es-CL" altLang="en-US" sz="2000"/>
              <a:t>Se requiere mas alimento para mantener vacas de mayor producción de leche(Van Oijen y Nielsen, 1993).</a:t>
            </a:r>
            <a:br>
              <a:rPr lang="es-CL" altLang="en-US" sz="2000"/>
            </a:br>
            <a:br>
              <a:rPr lang="es-CL" altLang="en-US" sz="2000"/>
            </a:br>
            <a:r>
              <a:rPr lang="es-CL" altLang="en-US" sz="2000"/>
              <a:t>Edwards  et al., 2017, con  cruzas Angus, de baja, moderada y alta producción de leche obtuvieron una menor fertilidad en las cruzas de mayor producción.</a:t>
            </a:r>
            <a:br>
              <a:rPr lang="es-CL" altLang="en-US" sz="2000"/>
            </a:br>
            <a:br>
              <a:rPr lang="es-CL" altLang="en-US" sz="2000"/>
            </a:br>
            <a:r>
              <a:rPr lang="es-CL" altLang="en-US" sz="2000"/>
              <a:t>Mullinikis et al.(2020), no ve beneficios</a:t>
            </a:r>
            <a:br>
              <a:rPr lang="es-CL" altLang="en-US" sz="2000"/>
            </a:br>
            <a:r>
              <a:rPr lang="es-CL" altLang="en-US" sz="2000"/>
              <a:t>al seleccionar por produccion de leche.</a:t>
            </a:r>
            <a:endParaRPr lang="es-CL" altLang="en-US" sz="2000"/>
          </a:p>
        </p:txBody>
      </p:sp>
      <p:pic>
        <p:nvPicPr>
          <p:cNvPr id="5" name="Content Placeholder 4"/>
          <p:cNvPicPr>
            <a:picLocks noChangeAspect="1"/>
          </p:cNvPicPr>
          <p:nvPr>
            <p:ph sz="half" idx="1"/>
          </p:nvPr>
        </p:nvPicPr>
        <p:blipFill>
          <a:blip r:embed="rId1"/>
          <a:stretch>
            <a:fillRect/>
          </a:stretch>
        </p:blipFill>
        <p:spPr>
          <a:xfrm>
            <a:off x="48260" y="4655820"/>
            <a:ext cx="4441190" cy="2130425"/>
          </a:xfrm>
          <a:prstGeom prst="rect">
            <a:avLst/>
          </a:prstGeom>
        </p:spPr>
      </p:pic>
      <p:pic>
        <p:nvPicPr>
          <p:cNvPr id="7" name="Content Placeholder 6"/>
          <p:cNvPicPr>
            <a:picLocks noChangeAspect="1"/>
          </p:cNvPicPr>
          <p:nvPr>
            <p:ph sz="half" idx="2"/>
          </p:nvPr>
        </p:nvPicPr>
        <p:blipFill>
          <a:blip r:embed="rId2"/>
          <a:stretch>
            <a:fillRect/>
          </a:stretch>
        </p:blipFill>
        <p:spPr>
          <a:xfrm>
            <a:off x="4422140" y="4632960"/>
            <a:ext cx="4670425" cy="2224405"/>
          </a:xfrm>
          <a:prstGeom prst="rect">
            <a:avLst/>
          </a:prstGeom>
        </p:spPr>
      </p:pic>
      <p:pic>
        <p:nvPicPr>
          <p:cNvPr id="9" name="Picture 8"/>
          <p:cNvPicPr>
            <a:picLocks noChangeAspect="1"/>
          </p:cNvPicPr>
          <p:nvPr/>
        </p:nvPicPr>
        <p:blipFill>
          <a:blip r:embed="rId3"/>
          <a:stretch>
            <a:fillRect/>
          </a:stretch>
        </p:blipFill>
        <p:spPr>
          <a:xfrm>
            <a:off x="4911090" y="3382010"/>
            <a:ext cx="4181475" cy="136271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s-CL" altLang="en-US" sz="2800">
                <a:highlight>
                  <a:srgbClr val="0000FF"/>
                </a:highlight>
              </a:rPr>
              <a:t>OBJETIVO BASICO EN CRIANZA, BUENA CC AL DESTETE Y AL PARTO(LOWMAN, ESCOCIA)</a:t>
            </a:r>
            <a:endParaRPr lang="es-CL" altLang="en-US" sz="2800">
              <a:highlight>
                <a:srgbClr val="0000FF"/>
              </a:highlight>
            </a:endParaRPr>
          </a:p>
        </p:txBody>
      </p:sp>
      <p:pic>
        <p:nvPicPr>
          <p:cNvPr id="4" name="Content Placeholder 3"/>
          <p:cNvPicPr>
            <a:picLocks noChangeAspect="1"/>
          </p:cNvPicPr>
          <p:nvPr>
            <p:ph idx="1"/>
          </p:nvPr>
        </p:nvPicPr>
        <p:blipFill>
          <a:blip r:embed="rId1"/>
          <a:stretch>
            <a:fillRect/>
          </a:stretch>
        </p:blipFill>
        <p:spPr>
          <a:xfrm>
            <a:off x="457200" y="1823720"/>
            <a:ext cx="8229600" cy="3791585"/>
          </a:xfrm>
          <a:prstGeom prst="rect">
            <a:avLst/>
          </a:prstGeom>
        </p:spPr>
      </p:pic>
      <p:sp>
        <p:nvSpPr>
          <p:cNvPr id="3" name="Text Box 2"/>
          <p:cNvSpPr txBox="1"/>
          <p:nvPr/>
        </p:nvSpPr>
        <p:spPr>
          <a:xfrm>
            <a:off x="4621530" y="2277110"/>
            <a:ext cx="4333240" cy="368300"/>
          </a:xfrm>
          <a:prstGeom prst="rect">
            <a:avLst/>
          </a:prstGeom>
          <a:noFill/>
        </p:spPr>
        <p:txBody>
          <a:bodyPr wrap="square" rtlCol="0">
            <a:spAutoFit/>
          </a:bodyPr>
          <a:p>
            <a:r>
              <a:rPr lang="es-ES" altLang="en-US">
                <a:highlight>
                  <a:srgbClr val="FFFF00"/>
                </a:highlight>
              </a:rPr>
              <a:t>U</a:t>
            </a:r>
            <a:r>
              <a:rPr lang="es-CL" altLang="es-ES">
                <a:highlight>
                  <a:srgbClr val="FFFF00"/>
                </a:highlight>
              </a:rPr>
              <a:t>LTIMA </a:t>
            </a:r>
            <a:r>
              <a:rPr lang="es-ES" altLang="en-US">
                <a:highlight>
                  <a:srgbClr val="FFFF00"/>
                </a:highlight>
              </a:rPr>
              <a:t>ESPERANZA, ABRIL</a:t>
            </a:r>
            <a:r>
              <a:rPr lang="es-CL" altLang="es-ES">
                <a:highlight>
                  <a:srgbClr val="FFFF00"/>
                </a:highlight>
              </a:rPr>
              <a:t> 2022</a:t>
            </a:r>
            <a:r>
              <a:rPr lang="es-ES" altLang="en-US"/>
              <a:t>.</a:t>
            </a:r>
            <a:endParaRPr lang="es-ES" altLang="en-US"/>
          </a:p>
        </p:txBody>
      </p:sp>
      <p:sp>
        <p:nvSpPr>
          <p:cNvPr id="5" name="Text Box 4"/>
          <p:cNvSpPr txBox="1"/>
          <p:nvPr/>
        </p:nvSpPr>
        <p:spPr>
          <a:xfrm>
            <a:off x="1010920" y="5942965"/>
            <a:ext cx="7383145" cy="645160"/>
          </a:xfrm>
          <a:prstGeom prst="rect">
            <a:avLst/>
          </a:prstGeom>
          <a:noFill/>
        </p:spPr>
        <p:txBody>
          <a:bodyPr wrap="none" rtlCol="0">
            <a:spAutoFit/>
          </a:bodyPr>
          <a:p>
            <a:r>
              <a:rPr lang="es-ES" altLang="en-US"/>
              <a:t>UNA MAYOR PRODUCCION DE LECHE PUEDE REDUCIR LA CC  Y </a:t>
            </a:r>
            <a:endParaRPr lang="es-ES" altLang="en-US"/>
          </a:p>
          <a:p>
            <a:r>
              <a:rPr lang="es-ES" altLang="en-US"/>
              <a:t>LA FERTILIDAD</a:t>
            </a:r>
            <a:endParaRPr lang="es-ES" alt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290" name="Picture 12289" descr="Escanear0050"/>
          <p:cNvPicPr>
            <a:picLocks noChangeAspect="1"/>
          </p:cNvPicPr>
          <p:nvPr/>
        </p:nvPicPr>
        <p:blipFill>
          <a:blip r:embed="rId1"/>
          <a:srcRect b="18184"/>
          <a:stretch>
            <a:fillRect/>
          </a:stretch>
        </p:blipFill>
        <p:spPr>
          <a:xfrm>
            <a:off x="468313" y="836613"/>
            <a:ext cx="8208962" cy="4464050"/>
          </a:xfrm>
          <a:prstGeom prst="rect">
            <a:avLst/>
          </a:prstGeom>
          <a:noFill/>
          <a:ln w="9525">
            <a:noFill/>
          </a:ln>
        </p:spPr>
      </p:pic>
      <p:sp>
        <p:nvSpPr>
          <p:cNvPr id="12291" name="Text Box 12290"/>
          <p:cNvSpPr txBox="1"/>
          <p:nvPr/>
        </p:nvSpPr>
        <p:spPr>
          <a:xfrm>
            <a:off x="4695825" y="6040438"/>
            <a:ext cx="2368550" cy="366712"/>
          </a:xfrm>
          <a:prstGeom prst="rect">
            <a:avLst/>
          </a:prstGeom>
          <a:noFill/>
          <a:ln w="9525">
            <a:noFill/>
          </a:ln>
        </p:spPr>
        <p:txBody>
          <a:bodyPr wrap="none" anchor="t" anchorCtr="0">
            <a:spAutoFit/>
          </a:bodyPr>
          <a:p>
            <a:r>
              <a:t>LOWMAN, ESCOCIA</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3074" name="Content Placeholder 3073"/>
          <p:cNvGraphicFramePr/>
          <p:nvPr>
            <p:ph idx="1"/>
          </p:nvPr>
        </p:nvGraphicFramePr>
        <p:xfrm>
          <a:off x="468630" y="168275"/>
          <a:ext cx="8229600" cy="6593205"/>
        </p:xfrm>
        <a:graphic>
          <a:graphicData uri="http://schemas.openxmlformats.org/drawingml/2006/table">
            <a:tbl>
              <a:tblPr/>
              <a:tblGrid>
                <a:gridCol w="1306830"/>
                <a:gridCol w="2293620"/>
                <a:gridCol w="1519555"/>
                <a:gridCol w="1463675"/>
                <a:gridCol w="1645920"/>
              </a:tblGrid>
              <a:tr h="1614805">
                <a:tc gridSpan="5">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buNone/>
                      </a:pPr>
                      <a:r>
                        <a:rPr sz="2400" b="1"/>
                        <a:t>Efecto de la condición corporal, ganancia de peso post-parto y fecha de parto sobre el % de preñez durante un encaste de 60 días</a:t>
                      </a:r>
                      <a:r>
                        <a:rPr lang="es-CL" sz="2400" b="1"/>
                        <a:t>(Wiltbank et al, 1975)</a:t>
                      </a:r>
                      <a:endParaRPr lang="es-CL" sz="2400" b="1"/>
                    </a:p>
                  </a:txBody>
                  <a:tcPr marL="54000" marR="54000" marT="54000" marB="54000">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accent1">
                        <a:alpha val="50000"/>
                      </a:schemeClr>
                    </a:solidFill>
                  </a:tcPr>
                </a:tc>
                <a:tc hMerge="1">
                  <a:tcP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cP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cP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cPr>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r>
              <a:tr h="553720">
                <a:tc rowSpan="3">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buNone/>
                      </a:pPr>
                      <a:r>
                        <a:rPr sz="2000"/>
                        <a:t>Época de parición</a:t>
                      </a:r>
                      <a:endParaRPr lang="en-US" sz="2000"/>
                    </a:p>
                  </a:txBody>
                  <a:tcPr marL="54000" marR="54000" marT="54000" marB="54000" anchor="ctr" anchorCtr="0">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accent1">
                        <a:alpha val="50000"/>
                      </a:schemeClr>
                    </a:solidFill>
                  </a:tcPr>
                </a:tc>
                <a:tc rowSpan="3">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sz="2000"/>
                        <a:t>Cambio de peso postparto-encaste</a:t>
                      </a:r>
                      <a:endParaRPr lang="en-US" sz="2000"/>
                    </a:p>
                  </a:txBody>
                  <a:tcPr marL="54000" marR="54000" marT="54000" marB="54000"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accent1">
                        <a:alpha val="50000"/>
                      </a:schemeClr>
                    </a:solidFill>
                  </a:tcPr>
                </a:tc>
                <a:tc gridSpan="3">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sz="2000" b="1"/>
                        <a:t>Condición Corporal</a:t>
                      </a:r>
                      <a:endParaRPr lang="en-US" sz="2000" b="1"/>
                    </a:p>
                  </a:txBody>
                  <a:tcPr marL="54000" marR="54000" marT="54000" marB="54000">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accent1">
                        <a:alpha val="50000"/>
                      </a:schemeClr>
                    </a:solidFill>
                  </a:tcPr>
                </a:tc>
                <a:tc hMerge="1">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cPr>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r>
              <a:tr h="553085">
                <a:tc vMerge="1">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tcPr>
                </a:tc>
                <a:tc vMerge="1">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sz="2000"/>
                        <a:t>MALA</a:t>
                      </a:r>
                      <a:endParaRPr lang="en-US" sz="2000"/>
                    </a:p>
                  </a:txBody>
                  <a:tcPr marL="54000" marR="54000" marT="54000" marB="5400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accent1">
                        <a:alpha val="50000"/>
                      </a:schemeClr>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sz="2000"/>
                        <a:t>REGULAR</a:t>
                      </a:r>
                      <a:endParaRPr lang="en-US" sz="2000"/>
                    </a:p>
                  </a:txBody>
                  <a:tcPr marL="54000" marR="54000" marT="54000" marB="5400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accent1">
                        <a:alpha val="50000"/>
                      </a:schemeClr>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sz="2000"/>
                        <a:t>BUENA</a:t>
                      </a:r>
                      <a:endParaRPr lang="en-US" sz="2000"/>
                    </a:p>
                  </a:txBody>
                  <a:tcPr marL="54000" marR="54000" marT="54000" marB="54000">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accent1">
                        <a:alpha val="50000"/>
                      </a:schemeClr>
                    </a:solidFill>
                  </a:tcPr>
                </a:tc>
              </a:tr>
              <a:tr h="553085">
                <a:tc vMerge="1">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B w="12700" cap="flat" cmpd="sng">
                      <a:solidFill>
                        <a:schemeClr val="tx1"/>
                      </a:solidFill>
                      <a:prstDash val="solid"/>
                      <a:headEnd type="none" w="med" len="med"/>
                      <a:tailEnd type="none" w="med" len="med"/>
                    </a:lnB>
                  </a:tcPr>
                </a:tc>
                <a:tc vMerge="1">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B w="12700" cap="flat" cmpd="sng">
                      <a:solidFill>
                        <a:schemeClr val="tx1"/>
                      </a:solidFill>
                      <a:prstDash val="solid"/>
                      <a:headEnd type="none" w="med" len="med"/>
                      <a:tailEnd type="none" w="med" len="med"/>
                    </a:lnB>
                  </a:tcPr>
                </a:tc>
                <a:tc gridSpan="3">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sz="2000"/>
                        <a:t>% de preñez</a:t>
                      </a:r>
                      <a:endParaRPr lang="en-US" sz="2000"/>
                    </a:p>
                  </a:txBody>
                  <a:tcPr marL="54000" marR="54000" marT="54000" marB="54000">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accent1">
                        <a:alpha val="50000"/>
                      </a:schemeClr>
                    </a:solidFill>
                  </a:tcPr>
                </a:tc>
                <a:tc hMerge="1">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cPr>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r>
              <a:tr h="553085">
                <a:tc rowSpan="2">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buNone/>
                      </a:pPr>
                      <a:r>
                        <a:rPr sz="2000"/>
                        <a:t>1</a:t>
                      </a:r>
                      <a:r>
                        <a:rPr sz="2000" baseline="30000"/>
                        <a:t>os</a:t>
                      </a:r>
                      <a:r>
                        <a:rPr sz="2000"/>
                        <a:t> 20 días</a:t>
                      </a:r>
                      <a:endParaRPr lang="en-US" sz="2000"/>
                    </a:p>
                  </a:txBody>
                  <a:tcPr marL="54000" marR="54000" marT="54000" marB="54000">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accent1">
                        <a:alpha val="50000"/>
                      </a:schemeClr>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sz="2000"/>
                        <a:t>Ganancia</a:t>
                      </a:r>
                      <a:endParaRPr lang="en-US" sz="2000"/>
                    </a:p>
                  </a:txBody>
                  <a:tcPr marL="54000" marR="54000" marT="54000" marB="5400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accent1">
                        <a:alpha val="50000"/>
                      </a:schemeClr>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sz="2000"/>
                        <a:t>78</a:t>
                      </a:r>
                      <a:endParaRPr lang="en-US" sz="2000"/>
                    </a:p>
                  </a:txBody>
                  <a:tcPr marL="54000" marR="54000" marT="54000" marB="5400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accent1">
                        <a:alpha val="50000"/>
                      </a:schemeClr>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sz="2000"/>
                        <a:t>93</a:t>
                      </a:r>
                      <a:endParaRPr lang="en-US" sz="2000"/>
                    </a:p>
                  </a:txBody>
                  <a:tcPr marL="54000" marR="54000" marT="54000" marB="5400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accent1">
                        <a:alpha val="50000"/>
                      </a:schemeClr>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sz="2000"/>
                        <a:t>94</a:t>
                      </a:r>
                      <a:endParaRPr lang="en-US" sz="2000"/>
                    </a:p>
                  </a:txBody>
                  <a:tcPr marL="54000" marR="54000" marT="54000" marB="54000">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accent1">
                        <a:alpha val="50000"/>
                      </a:schemeClr>
                    </a:solidFill>
                  </a:tcPr>
                </a:tc>
              </a:tr>
              <a:tr h="553085">
                <a:tc vMerge="1">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B w="12700" cap="flat" cmpd="sng">
                      <a:solidFill>
                        <a:schemeClr val="tx1"/>
                      </a:solidFill>
                      <a:prstDash val="solid"/>
                      <a:headEnd type="none" w="med" len="med"/>
                      <a:tailEnd type="none" w="med" len="med"/>
                    </a:lnB>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sz="2000"/>
                        <a:t>Pérdida</a:t>
                      </a:r>
                      <a:endParaRPr lang="en-US" sz="2000"/>
                    </a:p>
                  </a:txBody>
                  <a:tcPr marL="54000" marR="54000" marT="54000" marB="5400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accent1">
                        <a:alpha val="50000"/>
                      </a:schemeClr>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sz="2000"/>
                        <a:t>64</a:t>
                      </a:r>
                      <a:endParaRPr lang="en-US" sz="2000"/>
                    </a:p>
                  </a:txBody>
                  <a:tcPr marL="54000" marR="54000" marT="54000" marB="5400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accent1">
                        <a:alpha val="50000"/>
                      </a:schemeClr>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sz="2000"/>
                        <a:t>87</a:t>
                      </a:r>
                      <a:endParaRPr lang="en-US" sz="2000"/>
                    </a:p>
                  </a:txBody>
                  <a:tcPr marL="54000" marR="54000" marT="54000" marB="5400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accent1">
                        <a:alpha val="50000"/>
                      </a:schemeClr>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sz="2000"/>
                        <a:t>90</a:t>
                      </a:r>
                      <a:endParaRPr lang="en-US" sz="2000"/>
                    </a:p>
                  </a:txBody>
                  <a:tcPr marL="54000" marR="54000" marT="54000" marB="54000">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accent1">
                        <a:alpha val="50000"/>
                      </a:schemeClr>
                    </a:solidFill>
                  </a:tcPr>
                </a:tc>
              </a:tr>
              <a:tr h="553085">
                <a:tc rowSpan="2">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buNone/>
                      </a:pPr>
                      <a:r>
                        <a:rPr sz="2000"/>
                        <a:t>2</a:t>
                      </a:r>
                      <a:r>
                        <a:rPr sz="2000" baseline="30000"/>
                        <a:t>os</a:t>
                      </a:r>
                      <a:r>
                        <a:rPr sz="2000"/>
                        <a:t> 20 días</a:t>
                      </a:r>
                      <a:endParaRPr lang="en-US" sz="2000"/>
                    </a:p>
                  </a:txBody>
                  <a:tcPr marL="54000" marR="54000" marT="54000" marB="54000">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accent1">
                        <a:alpha val="50000"/>
                      </a:schemeClr>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sz="2000"/>
                        <a:t>Ganancia</a:t>
                      </a:r>
                      <a:endParaRPr lang="en-US" sz="2000"/>
                    </a:p>
                  </a:txBody>
                  <a:tcPr marL="54000" marR="54000" marT="54000" marB="5400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accent1">
                        <a:alpha val="50000"/>
                      </a:schemeClr>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sz="2000"/>
                        <a:t>68</a:t>
                      </a:r>
                      <a:endParaRPr lang="en-US" sz="2000"/>
                    </a:p>
                  </a:txBody>
                  <a:tcPr marL="54000" marR="54000" marT="54000" marB="5400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accent1">
                        <a:alpha val="50000"/>
                      </a:schemeClr>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sz="2000"/>
                        <a:t>90</a:t>
                      </a:r>
                      <a:endParaRPr lang="en-US" sz="2000"/>
                    </a:p>
                  </a:txBody>
                  <a:tcPr marL="54000" marR="54000" marT="54000" marB="5400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accent1">
                        <a:alpha val="50000"/>
                      </a:schemeClr>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sz="2000"/>
                        <a:t>93</a:t>
                      </a:r>
                      <a:endParaRPr lang="en-US" sz="2000"/>
                    </a:p>
                  </a:txBody>
                  <a:tcPr marL="54000" marR="54000" marT="54000" marB="54000">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accent1">
                        <a:alpha val="50000"/>
                      </a:schemeClr>
                    </a:solidFill>
                  </a:tcPr>
                </a:tc>
              </a:tr>
              <a:tr h="553085">
                <a:tc vMerge="1">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B w="12700" cap="flat" cmpd="sng">
                      <a:solidFill>
                        <a:schemeClr val="tx1"/>
                      </a:solidFill>
                      <a:prstDash val="solid"/>
                      <a:headEnd type="none" w="med" len="med"/>
                      <a:tailEnd type="none" w="med" len="med"/>
                    </a:lnB>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sz="2000"/>
                        <a:t>Pérdida</a:t>
                      </a:r>
                      <a:endParaRPr lang="en-US" sz="2000"/>
                    </a:p>
                  </a:txBody>
                  <a:tcPr marL="54000" marR="54000" marT="54000" marB="5400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accent1">
                        <a:alpha val="50000"/>
                      </a:schemeClr>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sz="2000"/>
                        <a:t>64</a:t>
                      </a:r>
                      <a:endParaRPr lang="en-US" sz="2000"/>
                    </a:p>
                  </a:txBody>
                  <a:tcPr marL="54000" marR="54000" marT="54000" marB="5400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accent1">
                        <a:alpha val="50000"/>
                      </a:schemeClr>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sz="2000"/>
                        <a:t>83</a:t>
                      </a:r>
                      <a:endParaRPr lang="en-US" sz="2000"/>
                    </a:p>
                  </a:txBody>
                  <a:tcPr marL="54000" marR="54000" marT="54000" marB="5400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accent1">
                        <a:alpha val="50000"/>
                      </a:schemeClr>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sz="2000"/>
                        <a:t>90</a:t>
                      </a:r>
                      <a:endParaRPr lang="en-US" sz="2000"/>
                    </a:p>
                  </a:txBody>
                  <a:tcPr marL="54000" marR="54000" marT="54000" marB="54000">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accent1">
                        <a:alpha val="50000"/>
                      </a:schemeClr>
                    </a:solidFill>
                  </a:tcPr>
                </a:tc>
              </a:tr>
              <a:tr h="553085">
                <a:tc rowSpan="2">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buNone/>
                      </a:pPr>
                      <a:r>
                        <a:rPr sz="2000"/>
                        <a:t>3</a:t>
                      </a:r>
                      <a:r>
                        <a:rPr sz="2000" baseline="30000"/>
                        <a:t>os</a:t>
                      </a:r>
                      <a:r>
                        <a:rPr sz="2000"/>
                        <a:t> 20 días</a:t>
                      </a:r>
                      <a:endParaRPr lang="en-US" sz="2000"/>
                    </a:p>
                  </a:txBody>
                  <a:tcPr marL="54000" marR="54000" marT="54000" marB="54000">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accent1">
                        <a:alpha val="50000"/>
                      </a:schemeClr>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sz="2000"/>
                        <a:t>Ganancia</a:t>
                      </a:r>
                      <a:endParaRPr lang="en-US" sz="2000"/>
                    </a:p>
                  </a:txBody>
                  <a:tcPr marL="54000" marR="54000" marT="54000" marB="5400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accent1">
                        <a:alpha val="50000"/>
                      </a:schemeClr>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sz="2000"/>
                        <a:t>56</a:t>
                      </a:r>
                      <a:endParaRPr lang="en-US" sz="2000"/>
                    </a:p>
                  </a:txBody>
                  <a:tcPr marL="54000" marR="54000" marT="54000" marB="5400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accent1">
                        <a:alpha val="50000"/>
                      </a:schemeClr>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sz="2000"/>
                        <a:t>78</a:t>
                      </a:r>
                      <a:endParaRPr lang="en-US" sz="2000"/>
                    </a:p>
                  </a:txBody>
                  <a:tcPr marL="54000" marR="54000" marT="54000" marB="5400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accent1">
                        <a:alpha val="50000"/>
                      </a:schemeClr>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sz="2000"/>
                        <a:t>87</a:t>
                      </a:r>
                      <a:endParaRPr lang="en-US" sz="2000"/>
                    </a:p>
                  </a:txBody>
                  <a:tcPr marL="54000" marR="54000" marT="54000" marB="54000">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accent1">
                        <a:alpha val="50000"/>
                      </a:schemeClr>
                    </a:solidFill>
                  </a:tcPr>
                </a:tc>
              </a:tr>
              <a:tr h="553085">
                <a:tc vMerge="1">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B w="28575" cap="flat" cmpd="sng">
                      <a:solidFill>
                        <a:schemeClr val="tx1"/>
                      </a:solidFill>
                      <a:prstDash val="solid"/>
                      <a:headEnd type="none" w="med" len="med"/>
                      <a:tailEnd type="none" w="med" len="med"/>
                    </a:lnB>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sz="2000"/>
                        <a:t>Pérdida</a:t>
                      </a:r>
                      <a:endParaRPr lang="en-US" sz="2000"/>
                    </a:p>
                  </a:txBody>
                  <a:tcPr marL="54000" marR="54000" marT="54000" marB="5400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accent1">
                        <a:alpha val="50000"/>
                      </a:schemeClr>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sz="2000"/>
                        <a:t>64</a:t>
                      </a:r>
                      <a:endParaRPr lang="en-US" sz="2000"/>
                    </a:p>
                  </a:txBody>
                  <a:tcPr marL="54000" marR="54000" marT="54000" marB="5400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accent1">
                        <a:alpha val="50000"/>
                      </a:schemeClr>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sz="2000"/>
                        <a:t>77</a:t>
                      </a:r>
                      <a:endParaRPr lang="en-US" sz="2000"/>
                    </a:p>
                  </a:txBody>
                  <a:tcPr marL="54000" marR="54000" marT="54000" marB="5400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accent1">
                        <a:alpha val="50000"/>
                      </a:schemeClr>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sz="2000"/>
                        <a:t>88</a:t>
                      </a:r>
                      <a:endParaRPr lang="en-US" sz="2000"/>
                    </a:p>
                  </a:txBody>
                  <a:tcPr marL="54000" marR="54000" marT="54000" marB="54000">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accent1">
                        <a:alpha val="50000"/>
                      </a:schemeClr>
                    </a:solidFill>
                  </a:tcPr>
                </a:tc>
              </a:tr>
            </a:tbl>
          </a:graphicData>
        </a:graphic>
      </p:graphicFrame>
      <p:sp>
        <p:nvSpPr>
          <p:cNvPr id="4" name="Text Box 3"/>
          <p:cNvSpPr txBox="1"/>
          <p:nvPr/>
        </p:nvSpPr>
        <p:spPr>
          <a:xfrm>
            <a:off x="1117600" y="647700"/>
            <a:ext cx="309880" cy="368300"/>
          </a:xfrm>
          <a:prstGeom prst="rect">
            <a:avLst/>
          </a:prstGeom>
          <a:noFill/>
        </p:spPr>
        <p:txBody>
          <a:bodyPr wrap="none" rtlCol="0">
            <a:spAutoFit/>
          </a:bodyPr>
          <a:p>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rmAutofit/>
          </a:bodyPr>
          <a:p>
            <a:r>
              <a:rPr lang="es-CL" altLang="en-US" sz="3110"/>
              <a:t>POSIBILIDADES DE MEJORAR LOS RESULTADOS A TRAVES DEL HIBRIDISMO</a:t>
            </a:r>
            <a:endParaRPr lang="es-CL" altLang="en-US" sz="3110"/>
          </a:p>
        </p:txBody>
      </p:sp>
      <p:sp>
        <p:nvSpPr>
          <p:cNvPr id="3" name="Content Placeholder 2"/>
          <p:cNvSpPr>
            <a:spLocks noGrp="1"/>
          </p:cNvSpPr>
          <p:nvPr>
            <p:ph idx="1"/>
          </p:nvPr>
        </p:nvSpPr>
        <p:spPr/>
        <p:txBody>
          <a:bodyPr>
            <a:noAutofit/>
          </a:bodyPr>
          <a:p>
            <a:r>
              <a:rPr lang="es-CL" altLang="en-US" sz="1800"/>
              <a:t>EL VIGOR HIBRIDO O HETEROSIS ES LA SUPERIORIDAD PRODUCTIVA DE LAS CRIAS CON RESPECTO AL PROMEDIO DE SUS PROGENITORES DE DIFERENTES RAZAS.</a:t>
            </a:r>
            <a:endParaRPr lang="es-CL" altLang="en-US" sz="1800"/>
          </a:p>
          <a:p>
            <a:r>
              <a:rPr lang="es-CL" altLang="en-US" sz="1800"/>
              <a:t>LA HETEROSIS ES MAYOR EN CARACTERISTICAS DE BAJA HEREDABILIDAD COMO ES LA FERTILIDAD, QUE TIENE UN  GRAN IMPACTO ECONOMICO EN LA CRIANZA BOVINA.  LA MAGNITUD CON QUE SE EXPRESA LA HETEROSIS DEPENDE DEL AMBIENTE.</a:t>
            </a:r>
            <a:endParaRPr lang="es-CL" altLang="en-US" sz="1800"/>
          </a:p>
          <a:p>
            <a:r>
              <a:rPr lang="es-CL" altLang="en-US" sz="1800"/>
              <a:t>LA DIFERENCIA PRODUCTIVA ENTRE RAZAS O COMPLEMENTARIEDAD SE HEREDA EN UN 100% , LO CUAL ES UN ELEMENTO BASICO PARA PLANIFICAR PROGRAMAS DE CRUZAMIENTO, QUE MAL MANEJADOS PUEDEN TENER RESULTADOS INCLUSO NEGATIVOS. </a:t>
            </a:r>
            <a:endParaRPr lang="es-CL" altLang="en-US" sz="1800"/>
          </a:p>
          <a:p>
            <a:r>
              <a:rPr lang="es-CL" altLang="en-US" sz="1800"/>
              <a:t>EL RESULTADO DE UN PROGRAMA DE CRUZAMIENTO DEPENDERA DE LAS CARACTERÍSTICAS DE LAS RAZAS Y DE FACTORES AMBIENTALES. EJEMPLO, CRUZA DE TOROS  CLAVEL ALEMAN X VACAS HEREFORD EN MAGALLANES VERSUS TOROS HEREFORD O ANGUS X VACAS CLAVEL </a:t>
            </a:r>
            <a:r>
              <a:rPr lang="es-ES" altLang="es-CL" sz="1800"/>
              <a:t> </a:t>
            </a:r>
            <a:r>
              <a:rPr lang="es-CL" altLang="en-US" sz="1800"/>
              <a:t>EN AYSÉN. </a:t>
            </a:r>
            <a:endParaRPr lang="es-CL" altLang="en-US" sz="1800"/>
          </a:p>
          <a:p>
            <a:r>
              <a:rPr lang="es-CL" altLang="en-US" sz="1800"/>
              <a:t>LA OPCIÓN DE USAR HEMBRAS HIBRIDAS DE RAZAS ACORDES A LOS RECURSOS FORRAJEROS(HXA O AXH) PERMITE APROVECHAR LA HETEROSIS MATERNA Y SI ESA HEMBRA HIBRIDA SE CRUZA CON UNA TERCERA RAZA, SE AGREGA LA HETEROSIS INDIVIDUAL, LOGRANDO LOS MAYORES BENEFICIOS. </a:t>
            </a:r>
            <a:endParaRPr lang="es-CL" altLang="en-US" sz="18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6802" name="Title 76801"/>
          <p:cNvSpPr>
            <a:spLocks noGrp="1"/>
          </p:cNvSpPr>
          <p:nvPr>
            <p:ph type="title"/>
          </p:nvPr>
        </p:nvSpPr>
        <p:spPr/>
        <p:txBody>
          <a:bodyPr anchor="ctr" anchorCtr="0"/>
          <a:p>
            <a:r>
              <a:rPr lang="es-ES_tradnl" altLang="x-none" sz="4000"/>
              <a:t>CONCEPTO BASICO DEL HIBRIDISMO</a:t>
            </a:r>
            <a:endParaRPr sz="4000"/>
          </a:p>
        </p:txBody>
      </p:sp>
      <p:sp>
        <p:nvSpPr>
          <p:cNvPr id="76803" name="Text Placeholder 76802"/>
          <p:cNvSpPr>
            <a:spLocks noGrp="1"/>
          </p:cNvSpPr>
          <p:nvPr>
            <p:ph type="body" idx="1"/>
          </p:nvPr>
        </p:nvSpPr>
        <p:spPr/>
        <p:txBody>
          <a:bodyPr/>
          <a:p>
            <a:pPr>
              <a:lnSpc>
                <a:spcPct val="90000"/>
              </a:lnSpc>
            </a:pPr>
            <a:r>
              <a:rPr lang="es-ES_tradnl" altLang="x-none" sz="2800"/>
              <a:t>LAS DIFERENCIAS ENTRE RAZAS SE HEREDAN EN PRÁCTICAMENTE UN 100%.</a:t>
            </a:r>
            <a:endParaRPr lang="es-ES_tradnl" altLang="x-none" sz="2800"/>
          </a:p>
          <a:p>
            <a:pPr>
              <a:lnSpc>
                <a:spcPct val="90000"/>
              </a:lnSpc>
              <a:buNone/>
            </a:pPr>
            <a:r>
              <a:rPr lang="es-ES_tradnl" altLang="x-none" sz="2800"/>
              <a:t>    (Complementación)</a:t>
            </a:r>
            <a:endParaRPr lang="es-ES_tradnl" altLang="x-none" sz="2800"/>
          </a:p>
          <a:p>
            <a:pPr>
              <a:lnSpc>
                <a:spcPct val="90000"/>
              </a:lnSpc>
            </a:pPr>
            <a:r>
              <a:rPr lang="es-ES_tradnl" altLang="x-none" sz="2800"/>
              <a:t>A ESTO SE AGREGA LA HETEROSIS  (superioridad  con respecto al promedio de los padres, de mayor magnitud en características de baja </a:t>
            </a:r>
            <a:r>
              <a:rPr lang="es-ES_tradnl" altLang="x-none" sz="2800" err="1"/>
              <a:t>heredabilidad</a:t>
            </a:r>
            <a:r>
              <a:rPr lang="es-ES_tradnl" altLang="x-none" sz="2800"/>
              <a:t>, como la fertilidad).</a:t>
            </a:r>
            <a:endParaRPr lang="es-ES_tradnl" altLang="x-none" sz="2800"/>
          </a:p>
          <a:p>
            <a:pPr>
              <a:lnSpc>
                <a:spcPct val="90000"/>
              </a:lnSpc>
            </a:pPr>
            <a:endParaRPr lang="es-ES_tradnl" altLang="x-none" sz="2800"/>
          </a:p>
          <a:p>
            <a:pPr>
              <a:lnSpc>
                <a:spcPct val="90000"/>
              </a:lnSpc>
              <a:buNone/>
            </a:pPr>
            <a:r>
              <a:rPr lang="es-ES_tradnl" altLang="x-none" sz="2800"/>
              <a:t>FUENTE: CLAY CENTER, NEBRASKA,</a:t>
            </a:r>
            <a:endParaRPr lang="es-ES_tradnl" altLang="x-none" sz="2800"/>
          </a:p>
          <a:p>
            <a:pPr>
              <a:lnSpc>
                <a:spcPct val="90000"/>
              </a:lnSpc>
              <a:buNone/>
            </a:pPr>
            <a:r>
              <a:rPr lang="es-ES_tradnl" altLang="x-none" sz="2800"/>
              <a:t>USDA.</a:t>
            </a:r>
            <a:endParaRPr sz="280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endParaRPr lang="es-AR"/>
          </a:p>
        </p:txBody>
      </p:sp>
      <p:sp>
        <p:nvSpPr>
          <p:cNvPr id="113667" name="Rectangle 3"/>
          <p:cNvSpPr>
            <a:spLocks noGrp="1" noChangeArrowheads="1"/>
          </p:cNvSpPr>
          <p:nvPr>
            <p:ph type="body" idx="1"/>
          </p:nvPr>
        </p:nvSpPr>
        <p:spPr/>
        <p:txBody>
          <a:bodyPr/>
          <a:lstStyle/>
          <a:p>
            <a:endParaRPr lang="es-AR"/>
          </a:p>
        </p:txBody>
      </p:sp>
      <p:pic>
        <p:nvPicPr>
          <p:cNvPr id="113669" name="Picture 5" descr="3288-Feeding-cattle-hay-in-winter--Jackson--Wyoming-"/>
          <p:cNvPicPr>
            <a:picLocks noChangeAspect="1" noChangeArrowheads="1"/>
          </p:cNvPicPr>
          <p:nvPr/>
        </p:nvPicPr>
        <p:blipFill>
          <a:blip r:embed="rId1"/>
          <a:srcRect/>
          <a:stretch>
            <a:fillRect/>
          </a:stretch>
        </p:blipFill>
        <p:spPr bwMode="auto">
          <a:xfrm>
            <a:off x="0" y="2540"/>
            <a:ext cx="9144000" cy="6855460"/>
          </a:xfrm>
          <a:prstGeom prst="rect">
            <a:avLst/>
          </a:prstGeom>
          <a:noFill/>
        </p:spPr>
      </p:pic>
      <p:sp>
        <p:nvSpPr>
          <p:cNvPr id="113670" name="Text Box 6"/>
          <p:cNvSpPr txBox="1">
            <a:spLocks noChangeArrowheads="1"/>
          </p:cNvSpPr>
          <p:nvPr/>
        </p:nvSpPr>
        <p:spPr bwMode="auto">
          <a:xfrm>
            <a:off x="4011613" y="6237288"/>
            <a:ext cx="4305300" cy="366712"/>
          </a:xfrm>
          <a:prstGeom prst="rect">
            <a:avLst/>
          </a:prstGeom>
          <a:noFill/>
          <a:ln w="9525">
            <a:noFill/>
            <a:miter lim="800000"/>
          </a:ln>
          <a:effectLst/>
        </p:spPr>
        <p:txBody>
          <a:bodyPr>
            <a:spAutoFit/>
          </a:bodyPr>
          <a:lstStyle/>
          <a:p>
            <a:pPr>
              <a:spcBef>
                <a:spcPct val="50000"/>
              </a:spcBef>
            </a:pPr>
            <a:r>
              <a:rPr lang="es-ES">
                <a:solidFill>
                  <a:schemeClr val="accent1"/>
                </a:solidFill>
                <a:effectLst>
                  <a:outerShdw blurRad="38100" dist="25400" dir="5400000" algn="ctr" rotWithShape="0">
                    <a:srgbClr val="6E747A">
                      <a:alpha val="43000"/>
                    </a:srgbClr>
                  </a:outerShdw>
                </a:effectLst>
              </a:rPr>
              <a:t>WYOMING, USA</a:t>
            </a:r>
            <a:endParaRPr lang="es-ES">
              <a:solidFill>
                <a:schemeClr val="accent1"/>
              </a:solidFill>
              <a:effectLst>
                <a:outerShdw blurRad="38100" dist="25400" dir="5400000" algn="ctr" rotWithShape="0">
                  <a:srgbClr val="6E747A">
                    <a:alpha val="43000"/>
                  </a:srgbClr>
                </a:outerShdw>
              </a:effectLst>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L" dirty="0" smtClean="0"/>
              <a:t>HIBRIDISMO EN CRIANZA BOVINA</a:t>
            </a:r>
            <a:endParaRPr lang="es-CL" dirty="0"/>
          </a:p>
        </p:txBody>
      </p:sp>
      <p:pic>
        <p:nvPicPr>
          <p:cNvPr id="1026" name="Picture 2"/>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a:stretch>
            <a:fillRect/>
          </a:stretch>
        </p:blipFill>
        <p:spPr bwMode="auto">
          <a:xfrm>
            <a:off x="395536" y="1412776"/>
            <a:ext cx="8136904" cy="5445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p:cNvPicPr>
            <a:picLocks noChangeAspect="1"/>
          </p:cNvPicPr>
          <p:nvPr>
            <p:ph idx="1"/>
          </p:nvPr>
        </p:nvPicPr>
        <p:blipFill>
          <a:blip r:embed="rId1"/>
          <a:stretch>
            <a:fillRect/>
          </a:stretch>
        </p:blipFill>
        <p:spPr>
          <a:xfrm>
            <a:off x="457200" y="1997075"/>
            <a:ext cx="8229600" cy="3731895"/>
          </a:xfrm>
          <a:prstGeom prst="rect">
            <a:avLst/>
          </a:prstGeom>
        </p:spPr>
      </p:pic>
      <p:sp>
        <p:nvSpPr>
          <p:cNvPr id="5" name="Text Box 4"/>
          <p:cNvSpPr txBox="1"/>
          <p:nvPr/>
        </p:nvSpPr>
        <p:spPr>
          <a:xfrm>
            <a:off x="2953385" y="5791835"/>
            <a:ext cx="5701030" cy="368300"/>
          </a:xfrm>
          <a:prstGeom prst="rect">
            <a:avLst/>
          </a:prstGeom>
          <a:noFill/>
        </p:spPr>
        <p:txBody>
          <a:bodyPr wrap="none" rtlCol="0">
            <a:spAutoFit/>
          </a:bodyPr>
          <a:p>
            <a:r>
              <a:rPr lang="es-ES" altLang="en-US"/>
              <a:t>Peninsula Antonio Varas, Ultima Esperanza, Diciembre 2021</a:t>
            </a:r>
            <a:endParaRPr lang="es-ES" alt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pic>
        <p:nvPicPr>
          <p:cNvPr id="2050" name="Picture 2"/>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a:stretch>
            <a:fillRect/>
          </a:stretch>
        </p:blipFill>
        <p:spPr bwMode="auto">
          <a:xfrm>
            <a:off x="179512" y="0"/>
            <a:ext cx="89644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Title 6"/>
          <p:cNvSpPr>
            <a:spLocks noGrp="1"/>
          </p:cNvSpPr>
          <p:nvPr>
            <p:ph type="title"/>
          </p:nvPr>
        </p:nvSpPr>
        <p:spPr/>
        <p:txBody>
          <a:bodyPr/>
          <a:p>
            <a:endParaRPr lang="en-US"/>
          </a:p>
        </p:txBody>
      </p:sp>
      <p:pic>
        <p:nvPicPr>
          <p:cNvPr id="4" name="Content Placeholder 3"/>
          <p:cNvPicPr>
            <a:picLocks noChangeAspect="1"/>
          </p:cNvPicPr>
          <p:nvPr>
            <p:ph sz="half" idx="1"/>
          </p:nvPr>
        </p:nvPicPr>
        <p:blipFill>
          <a:blip r:embed="rId1"/>
          <a:stretch>
            <a:fillRect/>
          </a:stretch>
        </p:blipFill>
        <p:spPr>
          <a:xfrm>
            <a:off x="457200" y="504190"/>
            <a:ext cx="8561070" cy="3089275"/>
          </a:xfrm>
          <a:prstGeom prst="rect">
            <a:avLst/>
          </a:prstGeom>
        </p:spPr>
      </p:pic>
      <p:pic>
        <p:nvPicPr>
          <p:cNvPr id="6" name="Content Placeholder 5"/>
          <p:cNvPicPr>
            <a:picLocks noChangeAspect="1"/>
          </p:cNvPicPr>
          <p:nvPr>
            <p:ph sz="half" idx="2"/>
          </p:nvPr>
        </p:nvPicPr>
        <p:blipFill>
          <a:blip r:embed="rId2"/>
          <a:stretch>
            <a:fillRect/>
          </a:stretch>
        </p:blipFill>
        <p:spPr>
          <a:xfrm>
            <a:off x="592455" y="3598545"/>
            <a:ext cx="8435975" cy="2755900"/>
          </a:xfrm>
          <a:prstGeom prst="rect">
            <a:avLst/>
          </a:prstGeom>
        </p:spPr>
      </p:pic>
      <p:sp>
        <p:nvSpPr>
          <p:cNvPr id="2" name="Text Box 1"/>
          <p:cNvSpPr txBox="1"/>
          <p:nvPr/>
        </p:nvSpPr>
        <p:spPr>
          <a:xfrm>
            <a:off x="1162685" y="6506210"/>
            <a:ext cx="7279005" cy="368300"/>
          </a:xfrm>
          <a:prstGeom prst="rect">
            <a:avLst/>
          </a:prstGeom>
          <a:noFill/>
        </p:spPr>
        <p:txBody>
          <a:bodyPr wrap="none" rtlCol="0">
            <a:spAutoFit/>
          </a:bodyPr>
          <a:p>
            <a:pPr algn="l"/>
            <a:r>
              <a:rPr lang="en-US"/>
              <a:t>https://futurebeef.com.au/resources/crossbreeding-systems-for-beef-cattle/</a:t>
            </a:r>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itle 4"/>
          <p:cNvSpPr>
            <a:spLocks noGrp="1"/>
          </p:cNvSpPr>
          <p:nvPr>
            <p:ph type="title"/>
          </p:nvPr>
        </p:nvSpPr>
        <p:spPr/>
        <p:txBody>
          <a:bodyPr/>
          <a:p>
            <a:endParaRPr lang="en-US"/>
          </a:p>
        </p:txBody>
      </p:sp>
      <p:pic>
        <p:nvPicPr>
          <p:cNvPr id="4" name="Content Placeholder 3"/>
          <p:cNvPicPr>
            <a:picLocks noChangeAspect="1"/>
          </p:cNvPicPr>
          <p:nvPr>
            <p:ph sz="half" idx="1"/>
          </p:nvPr>
        </p:nvPicPr>
        <p:blipFill>
          <a:blip r:embed="rId1"/>
          <a:stretch>
            <a:fillRect/>
          </a:stretch>
        </p:blipFill>
        <p:spPr>
          <a:xfrm>
            <a:off x="62865" y="1476375"/>
            <a:ext cx="9081770" cy="5321935"/>
          </a:xfrm>
          <a:prstGeom prst="rect">
            <a:avLst/>
          </a:prstGeom>
        </p:spPr>
      </p:pic>
      <p:pic>
        <p:nvPicPr>
          <p:cNvPr id="3" name="Content Placeholder 2"/>
          <p:cNvPicPr>
            <a:picLocks noChangeAspect="1"/>
          </p:cNvPicPr>
          <p:nvPr>
            <p:ph sz="half" idx="2"/>
          </p:nvPr>
        </p:nvPicPr>
        <p:blipFill>
          <a:blip r:embed="rId2"/>
          <a:stretch>
            <a:fillRect/>
          </a:stretch>
        </p:blipFill>
        <p:spPr>
          <a:xfrm>
            <a:off x="62865" y="26670"/>
            <a:ext cx="9081135" cy="1541780"/>
          </a:xfrm>
          <a:prstGeom prst="rect">
            <a:avLst/>
          </a:prstGeom>
        </p:spPr>
      </p:pic>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3666" name="Title 113665"/>
          <p:cNvSpPr>
            <a:spLocks noGrp="1"/>
          </p:cNvSpPr>
          <p:nvPr>
            <p:ph type="title"/>
          </p:nvPr>
        </p:nvSpPr>
        <p:spPr>
          <a:xfrm>
            <a:off x="468313" y="-171450"/>
            <a:ext cx="8229600" cy="1143000"/>
          </a:xfrm>
        </p:spPr>
        <p:txBody>
          <a:bodyPr anchor="ctr" anchorCtr="0"/>
          <a:p>
            <a:r>
              <a:rPr lang="es-ES_tradnl" altLang="x-none" sz="4000"/>
              <a:t>Angus x Hereford</a:t>
            </a:r>
            <a:r>
              <a:rPr lang="es-ES" altLang="es-ES_tradnl" sz="4000"/>
              <a:t>, Hereford x Angus</a:t>
            </a:r>
            <a:br>
              <a:rPr lang="es-ES_tradnl" altLang="x-none" sz="4000"/>
            </a:br>
            <a:r>
              <a:rPr lang="es-ES_tradnl" altLang="x-none" sz="2800">
                <a:latin typeface="Times New Roman" panose="02020603050405020304" pitchFamily="18" charset="0"/>
              </a:rPr>
              <a:t>Madre apropiada para </a:t>
            </a:r>
            <a:r>
              <a:rPr lang="es-ES" altLang="es-ES_tradnl" sz="2800">
                <a:latin typeface="Times New Roman" panose="02020603050405020304" pitchFamily="18" charset="0"/>
              </a:rPr>
              <a:t>mejorar la fertilidad</a:t>
            </a:r>
            <a:endParaRPr lang="es-ES" altLang="es-ES_tradnl" sz="2800">
              <a:latin typeface="Times New Roman" panose="02020603050405020304" pitchFamily="18" charset="0"/>
            </a:endParaRPr>
          </a:p>
        </p:txBody>
      </p:sp>
      <p:sp>
        <p:nvSpPr>
          <p:cNvPr id="113667" name="Text Placeholder 113666"/>
          <p:cNvSpPr>
            <a:spLocks noGrp="1"/>
          </p:cNvSpPr>
          <p:nvPr>
            <p:ph type="body" idx="1"/>
          </p:nvPr>
        </p:nvSpPr>
        <p:spPr/>
        <p:txBody>
          <a:bodyPr/>
          <a:p/>
        </p:txBody>
      </p:sp>
      <p:pic>
        <p:nvPicPr>
          <p:cNvPr id="113668" name="Picture 113667" descr="Heifer_980"/>
          <p:cNvPicPr>
            <a:picLocks noChangeAspect="1"/>
          </p:cNvPicPr>
          <p:nvPr/>
        </p:nvPicPr>
        <p:blipFill>
          <a:blip r:embed="rId1"/>
          <a:stretch>
            <a:fillRect/>
          </a:stretch>
        </p:blipFill>
        <p:spPr>
          <a:xfrm>
            <a:off x="684213" y="1044575"/>
            <a:ext cx="7740650" cy="5813425"/>
          </a:xfrm>
          <a:prstGeom prst="rect">
            <a:avLst/>
          </a:prstGeom>
          <a:noFill/>
          <a:ln w="9525">
            <a:noFill/>
          </a:ln>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s-CL" altLang="en-US"/>
              <a:t> CRUZA ENTRE DOS RAZAS</a:t>
            </a:r>
            <a:endParaRPr lang="es-CL" altLang="en-US"/>
          </a:p>
        </p:txBody>
      </p:sp>
      <p:pic>
        <p:nvPicPr>
          <p:cNvPr id="4" name="Content Placeholder 3"/>
          <p:cNvPicPr>
            <a:picLocks noChangeAspect="1"/>
          </p:cNvPicPr>
          <p:nvPr>
            <p:ph idx="1"/>
          </p:nvPr>
        </p:nvPicPr>
        <p:blipFill>
          <a:blip r:embed="rId1"/>
          <a:stretch>
            <a:fillRect/>
          </a:stretch>
        </p:blipFill>
        <p:spPr>
          <a:xfrm>
            <a:off x="1271270" y="1767205"/>
            <a:ext cx="6600825" cy="4191000"/>
          </a:xfrm>
          <a:prstGeom prst="rect">
            <a:avLst/>
          </a:prstGeom>
        </p:spPr>
      </p:pic>
      <p:sp>
        <p:nvSpPr>
          <p:cNvPr id="5" name="Text Box 4"/>
          <p:cNvSpPr txBox="1"/>
          <p:nvPr/>
        </p:nvSpPr>
        <p:spPr>
          <a:xfrm>
            <a:off x="827405" y="6093460"/>
            <a:ext cx="11090910" cy="368300"/>
          </a:xfrm>
          <a:prstGeom prst="rect">
            <a:avLst/>
          </a:prstGeom>
          <a:noFill/>
        </p:spPr>
        <p:txBody>
          <a:bodyPr wrap="square" rtlCol="0">
            <a:spAutoFit/>
          </a:bodyPr>
          <a:p>
            <a:pPr algn="l"/>
            <a:r>
              <a:rPr lang="en-US"/>
              <a:t>https://futurebeef.com.au/resources/crossbreeding-systems-for-beef-cattle/</a:t>
            </a:r>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s-CL" altLang="en-US"/>
              <a:t>CRUZA ENTRE TRES RAZAS</a:t>
            </a:r>
            <a:endParaRPr lang="es-CL" altLang="en-US"/>
          </a:p>
        </p:txBody>
      </p:sp>
      <p:pic>
        <p:nvPicPr>
          <p:cNvPr id="4" name="Content Placeholder 3"/>
          <p:cNvPicPr>
            <a:picLocks noChangeAspect="1"/>
          </p:cNvPicPr>
          <p:nvPr>
            <p:ph idx="1"/>
          </p:nvPr>
        </p:nvPicPr>
        <p:blipFill>
          <a:blip r:embed="rId1"/>
          <a:stretch>
            <a:fillRect/>
          </a:stretch>
        </p:blipFill>
        <p:spPr>
          <a:xfrm>
            <a:off x="1471930" y="1600200"/>
            <a:ext cx="6198870" cy="4526280"/>
          </a:xfrm>
          <a:prstGeom prst="rect">
            <a:avLst/>
          </a:prstGeom>
        </p:spPr>
      </p:pic>
      <p:sp>
        <p:nvSpPr>
          <p:cNvPr id="5" name="Text Box 4"/>
          <p:cNvSpPr txBox="1"/>
          <p:nvPr/>
        </p:nvSpPr>
        <p:spPr>
          <a:xfrm>
            <a:off x="1332230" y="6489700"/>
            <a:ext cx="7279005" cy="368300"/>
          </a:xfrm>
          <a:prstGeom prst="rect">
            <a:avLst/>
          </a:prstGeom>
          <a:noFill/>
        </p:spPr>
        <p:txBody>
          <a:bodyPr wrap="none" rtlCol="0">
            <a:spAutoFit/>
          </a:bodyPr>
          <a:p>
            <a:pPr algn="l"/>
            <a:r>
              <a:rPr lang="en-US"/>
              <a:t>https://futurebeef.com.au/resources/crossbreeding-systems-for-beef-cattle/</a:t>
            </a:r>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rmAutofit fontScale="90000"/>
          </a:bodyPr>
          <a:p>
            <a:r>
              <a:rPr lang="es-CL" altLang="en-US" sz="4000"/>
              <a:t>CRUZA DE F1 DE VUELTA CON UNA DE LAS MISMAS RAZAS QUE ORIGINARON AL F1 </a:t>
            </a:r>
            <a:endParaRPr lang="es-CL" altLang="en-US" sz="4000"/>
          </a:p>
        </p:txBody>
      </p:sp>
      <p:pic>
        <p:nvPicPr>
          <p:cNvPr id="4" name="Content Placeholder 3"/>
          <p:cNvPicPr>
            <a:picLocks noChangeAspect="1"/>
          </p:cNvPicPr>
          <p:nvPr>
            <p:ph idx="1"/>
          </p:nvPr>
        </p:nvPicPr>
        <p:blipFill>
          <a:blip r:embed="rId1"/>
          <a:stretch>
            <a:fillRect/>
          </a:stretch>
        </p:blipFill>
        <p:spPr>
          <a:xfrm>
            <a:off x="1437640" y="1600200"/>
            <a:ext cx="6267450" cy="4526280"/>
          </a:xfrm>
          <a:prstGeom prst="rect">
            <a:avLst/>
          </a:prstGeom>
        </p:spPr>
      </p:pic>
      <p:sp>
        <p:nvSpPr>
          <p:cNvPr id="3" name="Text Box 2"/>
          <p:cNvSpPr txBox="1"/>
          <p:nvPr/>
        </p:nvSpPr>
        <p:spPr>
          <a:xfrm>
            <a:off x="971550" y="6315075"/>
            <a:ext cx="7279005" cy="368300"/>
          </a:xfrm>
          <a:prstGeom prst="rect">
            <a:avLst/>
          </a:prstGeom>
          <a:noFill/>
        </p:spPr>
        <p:txBody>
          <a:bodyPr wrap="none" rtlCol="0">
            <a:spAutoFit/>
          </a:bodyPr>
          <a:p>
            <a:pPr algn="l"/>
            <a:r>
              <a:rPr lang="en-US"/>
              <a:t>https://futurebeef.com.au/resources/crossbreeding-systems-for-beef-cattle/</a:t>
            </a:r>
            <a:endParaRPr 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rmAutofit fontScale="90000"/>
          </a:bodyPr>
          <a:p>
            <a:r>
              <a:rPr lang="es-CL" altLang="en-US"/>
              <a:t>CRUZAMIENTO ROTACIONAL 2 RAZAS</a:t>
            </a:r>
            <a:endParaRPr lang="es-CL" altLang="en-US"/>
          </a:p>
        </p:txBody>
      </p:sp>
      <p:pic>
        <p:nvPicPr>
          <p:cNvPr id="4" name="Content Placeholder 3"/>
          <p:cNvPicPr>
            <a:picLocks noChangeAspect="1"/>
          </p:cNvPicPr>
          <p:nvPr>
            <p:ph idx="1"/>
          </p:nvPr>
        </p:nvPicPr>
        <p:blipFill>
          <a:blip r:embed="rId1"/>
          <a:stretch>
            <a:fillRect/>
          </a:stretch>
        </p:blipFill>
        <p:spPr>
          <a:xfrm>
            <a:off x="1281430" y="1600200"/>
            <a:ext cx="6580505" cy="4526280"/>
          </a:xfrm>
          <a:prstGeom prst="rect">
            <a:avLst/>
          </a:prstGeom>
        </p:spPr>
      </p:pic>
      <p:sp>
        <p:nvSpPr>
          <p:cNvPr id="3" name="Text Box 2"/>
          <p:cNvSpPr txBox="1"/>
          <p:nvPr/>
        </p:nvSpPr>
        <p:spPr>
          <a:xfrm>
            <a:off x="933450" y="6391275"/>
            <a:ext cx="7279005" cy="368300"/>
          </a:xfrm>
          <a:prstGeom prst="rect">
            <a:avLst/>
          </a:prstGeom>
          <a:noFill/>
        </p:spPr>
        <p:txBody>
          <a:bodyPr wrap="none" rtlCol="0">
            <a:spAutoFit/>
          </a:bodyPr>
          <a:p>
            <a:pPr algn="l"/>
            <a:r>
              <a:rPr lang="en-US"/>
              <a:t>https://futurebeef.com.au/resources/crossbreeding-systems-for-beef-cattle/</a:t>
            </a:r>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rmAutofit fontScale="90000"/>
          </a:bodyPr>
          <a:p>
            <a:r>
              <a:rPr lang="es-CL" altLang="en-US" sz="3110"/>
              <a:t>CRUZAMIENTO PARA OBTENER MAXIMO BENEFICIO DE HETEROSIS, MATERNAL E INDIVIDUAL</a:t>
            </a:r>
            <a:endParaRPr lang="es-CL" altLang="en-US" sz="3110"/>
          </a:p>
        </p:txBody>
      </p:sp>
      <p:pic>
        <p:nvPicPr>
          <p:cNvPr id="4" name="Content Placeholder 3"/>
          <p:cNvPicPr>
            <a:picLocks noChangeAspect="1"/>
          </p:cNvPicPr>
          <p:nvPr>
            <p:ph idx="1"/>
          </p:nvPr>
        </p:nvPicPr>
        <p:blipFill>
          <a:blip r:embed="rId1"/>
          <a:stretch>
            <a:fillRect/>
          </a:stretch>
        </p:blipFill>
        <p:spPr>
          <a:xfrm>
            <a:off x="1471930" y="1600200"/>
            <a:ext cx="6198870" cy="4526280"/>
          </a:xfrm>
          <a:prstGeom prst="rect">
            <a:avLst/>
          </a:prstGeom>
        </p:spPr>
      </p:pic>
      <p:sp>
        <p:nvSpPr>
          <p:cNvPr id="3" name="Text Box 2"/>
          <p:cNvSpPr txBox="1"/>
          <p:nvPr/>
        </p:nvSpPr>
        <p:spPr>
          <a:xfrm>
            <a:off x="1296035" y="6467475"/>
            <a:ext cx="7279005" cy="368300"/>
          </a:xfrm>
          <a:prstGeom prst="rect">
            <a:avLst/>
          </a:prstGeom>
          <a:noFill/>
        </p:spPr>
        <p:txBody>
          <a:bodyPr wrap="none" rtlCol="0">
            <a:spAutoFit/>
          </a:bodyPr>
          <a:p>
            <a:pPr algn="l"/>
            <a:r>
              <a:rPr lang="en-US"/>
              <a:t>https://futurebeef.com.au/resources/crossbreeding-systems-for-beef-cattle/</a:t>
            </a:r>
            <a:endParaRPr 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p>
            <a:endParaRPr lang="en-US"/>
          </a:p>
        </p:txBody>
      </p:sp>
      <p:pic>
        <p:nvPicPr>
          <p:cNvPr id="113669" name="Picture 5" descr="3288-Feeding-cattle-hay-in-winter--Jackson--Wyoming-"/>
          <p:cNvPicPr>
            <a:picLocks noChangeAspect="1" noChangeArrowheads="1"/>
          </p:cNvPicPr>
          <p:nvPr/>
        </p:nvPicPr>
        <p:blipFill>
          <a:blip r:embed="rId1"/>
          <a:srcRect/>
          <a:stretch>
            <a:fillRect/>
          </a:stretch>
        </p:blipFill>
        <p:spPr bwMode="auto">
          <a:xfrm>
            <a:off x="0" y="46038"/>
            <a:ext cx="9144000" cy="6811962"/>
          </a:xfrm>
          <a:prstGeom prst="rect">
            <a:avLst/>
          </a:prstGeom>
          <a:noFill/>
        </p:spPr>
      </p:pic>
      <p:sp>
        <p:nvSpPr>
          <p:cNvPr id="113670" name="Text Box 6"/>
          <p:cNvSpPr txBox="1">
            <a:spLocks noChangeArrowheads="1"/>
          </p:cNvSpPr>
          <p:nvPr/>
        </p:nvSpPr>
        <p:spPr bwMode="auto">
          <a:xfrm>
            <a:off x="4011613" y="6237288"/>
            <a:ext cx="4305300" cy="366712"/>
          </a:xfrm>
          <a:prstGeom prst="rect">
            <a:avLst/>
          </a:prstGeom>
          <a:noFill/>
          <a:ln w="9525">
            <a:noFill/>
            <a:miter lim="800000"/>
          </a:ln>
          <a:effectLst/>
        </p:spPr>
        <p:txBody>
          <a:bodyPr>
            <a:spAutoFit/>
          </a:bodyPr>
          <a:lstStyle/>
          <a:p>
            <a:pPr>
              <a:spcBef>
                <a:spcPct val="50000"/>
              </a:spcBef>
            </a:pPr>
            <a:r>
              <a:rPr lang="es-ES"/>
              <a:t>WYOMING, USA</a:t>
            </a:r>
            <a:endParaRPr lang="es-ES"/>
          </a:p>
        </p:txBody>
      </p:sp>
      <p:pic>
        <p:nvPicPr>
          <p:cNvPr id="43011" name="Object 2" descr="npo00000c"/>
          <p:cNvPicPr>
            <a:picLocks noChangeAspect="1"/>
          </p:cNvPicPr>
          <p:nvPr>
            <p:ph idx="1"/>
          </p:nvPr>
        </p:nvPicPr>
        <p:blipFill>
          <a:blip r:embed="rId2">
            <a:lum bright="-12000"/>
          </a:blip>
          <a:stretch>
            <a:fillRect/>
          </a:stretch>
        </p:blipFill>
        <p:spPr>
          <a:xfrm flipH="1">
            <a:off x="13021310" y="2062480"/>
            <a:ext cx="76200" cy="3600450"/>
          </a:xfrm>
          <a:prstGeom prst="rect">
            <a:avLst/>
          </a:prstGeom>
          <a:noFill/>
          <a:ln w="12700">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p:cNvPicPr>
            <a:picLocks noChangeAspect="1"/>
          </p:cNvPicPr>
          <p:nvPr>
            <p:ph idx="1"/>
          </p:nvPr>
        </p:nvPicPr>
        <p:blipFill>
          <a:blip r:embed="rId1"/>
          <a:stretch>
            <a:fillRect/>
          </a:stretch>
        </p:blipFill>
        <p:spPr>
          <a:xfrm>
            <a:off x="457200" y="1879600"/>
            <a:ext cx="8229600" cy="3966845"/>
          </a:xfrm>
          <a:prstGeom prst="rect">
            <a:avLst/>
          </a:prstGeom>
        </p:spPr>
      </p:pic>
      <p:sp>
        <p:nvSpPr>
          <p:cNvPr id="3" name="Text Box 2"/>
          <p:cNvSpPr txBox="1"/>
          <p:nvPr/>
        </p:nvSpPr>
        <p:spPr>
          <a:xfrm>
            <a:off x="5436235" y="1917065"/>
            <a:ext cx="2801620" cy="275590"/>
          </a:xfrm>
          <a:prstGeom prst="rect">
            <a:avLst/>
          </a:prstGeom>
          <a:noFill/>
        </p:spPr>
        <p:txBody>
          <a:bodyPr wrap="square" rtlCol="0">
            <a:spAutoFit/>
          </a:bodyPr>
          <a:p>
            <a:r>
              <a:rPr lang="es-ES" altLang="en-US" sz="1200"/>
              <a:t>Ea. Tres Pasos, Abril 2022, U. Esperanza</a:t>
            </a:r>
            <a:endParaRPr lang="es-ES" altLang="en-US" sz="120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p:cNvPicPr>
            <a:picLocks noChangeAspect="1"/>
          </p:cNvPicPr>
          <p:nvPr>
            <p:ph idx="1"/>
          </p:nvPr>
        </p:nvPicPr>
        <p:blipFill>
          <a:blip r:embed="rId1"/>
          <a:stretch>
            <a:fillRect/>
          </a:stretch>
        </p:blipFill>
        <p:spPr>
          <a:xfrm>
            <a:off x="1542415" y="1600200"/>
            <a:ext cx="6058535" cy="452628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p:cNvPicPr>
            <a:picLocks noChangeAspect="1"/>
          </p:cNvPicPr>
          <p:nvPr>
            <p:ph idx="1"/>
          </p:nvPr>
        </p:nvPicPr>
        <p:blipFill>
          <a:blip r:embed="rId1"/>
          <a:stretch>
            <a:fillRect/>
          </a:stretch>
        </p:blipFill>
        <p:spPr>
          <a:xfrm>
            <a:off x="457200" y="1879600"/>
            <a:ext cx="8229600" cy="3966845"/>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itle 5"/>
          <p:cNvSpPr>
            <a:spLocks noGrp="1"/>
          </p:cNvSpPr>
          <p:nvPr>
            <p:ph type="title"/>
          </p:nvPr>
        </p:nvSpPr>
        <p:spPr/>
        <p:txBody>
          <a:bodyPr/>
          <a:p>
            <a:r>
              <a:rPr lang="es-CL" altLang="en-US"/>
              <a:t>FERIA ARAUCANIA, TEMUCO 02/AGOSTO/2022</a:t>
            </a:r>
            <a:endParaRPr lang="es-CL" altLang="en-US"/>
          </a:p>
        </p:txBody>
      </p:sp>
      <p:pic>
        <p:nvPicPr>
          <p:cNvPr id="5" name="Content Placeholder 4"/>
          <p:cNvPicPr>
            <a:picLocks noChangeAspect="1"/>
          </p:cNvPicPr>
          <p:nvPr>
            <p:ph sz="half" idx="1"/>
          </p:nvPr>
        </p:nvPicPr>
        <p:blipFill>
          <a:blip r:embed="rId1"/>
          <a:stretch>
            <a:fillRect/>
          </a:stretch>
        </p:blipFill>
        <p:spPr>
          <a:xfrm>
            <a:off x="103505" y="2475865"/>
            <a:ext cx="4582160" cy="3813175"/>
          </a:xfrm>
          <a:prstGeom prst="rect">
            <a:avLst/>
          </a:prstGeom>
        </p:spPr>
      </p:pic>
      <p:sp>
        <p:nvSpPr>
          <p:cNvPr id="2" name="Text Box 1"/>
          <p:cNvSpPr txBox="1"/>
          <p:nvPr/>
        </p:nvSpPr>
        <p:spPr>
          <a:xfrm>
            <a:off x="1281430" y="6361430"/>
            <a:ext cx="7606030" cy="368300"/>
          </a:xfrm>
          <a:prstGeom prst="rect">
            <a:avLst/>
          </a:prstGeom>
          <a:noFill/>
        </p:spPr>
        <p:txBody>
          <a:bodyPr wrap="none" rtlCol="0">
            <a:spAutoFit/>
          </a:bodyPr>
          <a:p>
            <a:r>
              <a:rPr lang="es-ES" altLang="en-US"/>
              <a:t>Primeros precios corresponden a híbridos Belga, Charolais, Inra, Limousin</a:t>
            </a:r>
            <a:endParaRPr lang="es-ES" altLang="en-US"/>
          </a:p>
        </p:txBody>
      </p:sp>
      <p:pic>
        <p:nvPicPr>
          <p:cNvPr id="3" name="Picture 2"/>
          <p:cNvPicPr>
            <a:picLocks noChangeAspect="1"/>
          </p:cNvPicPr>
          <p:nvPr/>
        </p:nvPicPr>
        <p:blipFill>
          <a:blip r:embed="rId2"/>
          <a:stretch>
            <a:fillRect/>
          </a:stretch>
        </p:blipFill>
        <p:spPr>
          <a:xfrm>
            <a:off x="4721860" y="2045970"/>
            <a:ext cx="4321175" cy="4214495"/>
          </a:xfrm>
          <a:prstGeom prst="rect">
            <a:avLst/>
          </a:prstGeom>
        </p:spPr>
      </p:pic>
      <p:sp>
        <p:nvSpPr>
          <p:cNvPr id="4" name="Content Placeholder 3"/>
          <p:cNvSpPr/>
          <p:nvPr>
            <p:ph sz="half" idx="2"/>
          </p:nvPr>
        </p:nvSpPr>
        <p:spPr/>
        <p:txBody>
          <a:bodyPr/>
          <a:p>
            <a:endParaRPr 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1858" name="Title 121857"/>
          <p:cNvSpPr>
            <a:spLocks noGrp="1"/>
          </p:cNvSpPr>
          <p:nvPr>
            <p:ph type="title"/>
          </p:nvPr>
        </p:nvSpPr>
        <p:spPr/>
        <p:txBody>
          <a:bodyPr anchor="ctr" anchorCtr="0"/>
          <a:p>
            <a:r>
              <a:rPr lang="es-ES_tradnl" altLang="x-none" sz="4000"/>
              <a:t>Mejoramiento de la conformación y rendimiento carnicero</a:t>
            </a:r>
            <a:endParaRPr sz="4000"/>
          </a:p>
        </p:txBody>
      </p:sp>
      <p:pic>
        <p:nvPicPr>
          <p:cNvPr id="121859" name="Picture 121858" descr="Escanear0042"/>
          <p:cNvPicPr>
            <a:picLocks noChangeAspect="1"/>
          </p:cNvPicPr>
          <p:nvPr/>
        </p:nvPicPr>
        <p:blipFill>
          <a:blip r:embed="rId1"/>
          <a:stretch>
            <a:fillRect/>
          </a:stretch>
        </p:blipFill>
        <p:spPr>
          <a:xfrm>
            <a:off x="250825" y="1484313"/>
            <a:ext cx="2740025" cy="4249737"/>
          </a:xfrm>
          <a:prstGeom prst="rect">
            <a:avLst/>
          </a:prstGeom>
          <a:noFill/>
          <a:ln w="9525">
            <a:noFill/>
          </a:ln>
        </p:spPr>
      </p:pic>
      <p:sp>
        <p:nvSpPr>
          <p:cNvPr id="121860" name="Text Box 121859"/>
          <p:cNvSpPr txBox="1"/>
          <p:nvPr/>
        </p:nvSpPr>
        <p:spPr>
          <a:xfrm>
            <a:off x="803275" y="5934075"/>
            <a:ext cx="2054225" cy="519113"/>
          </a:xfrm>
          <a:prstGeom prst="rect">
            <a:avLst/>
          </a:prstGeom>
          <a:noFill/>
          <a:ln w="9525">
            <a:noFill/>
          </a:ln>
        </p:spPr>
        <p:txBody>
          <a:bodyPr wrap="none" anchor="t" anchorCtr="0">
            <a:spAutoFit/>
          </a:bodyPr>
          <a:p>
            <a:r>
              <a:rPr lang="es-ES_tradnl" altLang="x-none" sz="2800" b="1">
                <a:latin typeface="Tahoma" panose="020B0604030504040204" pitchFamily="34" charset="0"/>
              </a:rPr>
              <a:t>Belga Azul</a:t>
            </a:r>
            <a:endParaRPr sz="2800" b="1">
              <a:latin typeface="Tahoma" panose="020B0604030504040204" pitchFamily="34" charset="0"/>
            </a:endParaRPr>
          </a:p>
        </p:txBody>
      </p:sp>
      <p:pic>
        <p:nvPicPr>
          <p:cNvPr id="121861" name="Picture 121860" descr="Escanear0045"/>
          <p:cNvPicPr>
            <a:picLocks noChangeAspect="1"/>
          </p:cNvPicPr>
          <p:nvPr/>
        </p:nvPicPr>
        <p:blipFill>
          <a:blip r:embed="rId2"/>
          <a:srcRect b="5418"/>
          <a:stretch>
            <a:fillRect/>
          </a:stretch>
        </p:blipFill>
        <p:spPr>
          <a:xfrm>
            <a:off x="3851275" y="3522663"/>
            <a:ext cx="5364163" cy="3435350"/>
          </a:xfrm>
          <a:prstGeom prst="rect">
            <a:avLst/>
          </a:prstGeom>
          <a:noFill/>
          <a:ln w="9525">
            <a:noFill/>
          </a:ln>
        </p:spPr>
      </p:pic>
      <p:pic>
        <p:nvPicPr>
          <p:cNvPr id="121862" name="Picture 121861" descr="Escanear0047"/>
          <p:cNvPicPr>
            <a:picLocks noChangeAspect="1"/>
          </p:cNvPicPr>
          <p:nvPr/>
        </p:nvPicPr>
        <p:blipFill>
          <a:blip r:embed="rId3"/>
          <a:stretch>
            <a:fillRect/>
          </a:stretch>
        </p:blipFill>
        <p:spPr>
          <a:xfrm>
            <a:off x="2989263" y="1511300"/>
            <a:ext cx="6191250" cy="2781300"/>
          </a:xfrm>
          <a:prstGeom prst="rect">
            <a:avLst/>
          </a:prstGeom>
          <a:noFill/>
          <a:ln w="9525">
            <a:noFill/>
          </a:ln>
        </p:spPr>
      </p:pic>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p:cNvPicPr>
            <a:picLocks noChangeAspect="1"/>
          </p:cNvPicPr>
          <p:nvPr>
            <p:ph idx="1"/>
          </p:nvPr>
        </p:nvPicPr>
        <p:blipFill>
          <a:blip r:embed="rId1"/>
          <a:stretch>
            <a:fillRect/>
          </a:stretch>
        </p:blipFill>
        <p:spPr>
          <a:xfrm>
            <a:off x="1724660" y="1456690"/>
            <a:ext cx="5693410" cy="4495800"/>
          </a:xfrm>
          <a:prstGeom prst="rect">
            <a:avLst/>
          </a:prstGeom>
        </p:spPr>
      </p:pic>
      <p:sp>
        <p:nvSpPr>
          <p:cNvPr id="5" name="Text Box 4"/>
          <p:cNvSpPr txBox="1"/>
          <p:nvPr/>
        </p:nvSpPr>
        <p:spPr>
          <a:xfrm>
            <a:off x="3223260" y="4966970"/>
            <a:ext cx="4410710" cy="368300"/>
          </a:xfrm>
          <a:prstGeom prst="rect">
            <a:avLst/>
          </a:prstGeom>
          <a:noFill/>
        </p:spPr>
        <p:txBody>
          <a:bodyPr wrap="square" rtlCol="0">
            <a:spAutoFit/>
          </a:bodyPr>
          <a:p>
            <a:r>
              <a:rPr lang="es-ES" altLang="en-US"/>
              <a:t>The Royal Highland Show, Junio 2022</a:t>
            </a:r>
            <a:endParaRPr lang="es-ES" alt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5058" name="Picture 45057" descr="File0015"/>
          <p:cNvPicPr>
            <a:picLocks noChangeAspect="1"/>
          </p:cNvPicPr>
          <p:nvPr/>
        </p:nvPicPr>
        <p:blipFill>
          <a:blip r:embed="rId1">
            <a:lum bright="-14001"/>
          </a:blip>
          <a:stretch>
            <a:fillRect/>
          </a:stretch>
        </p:blipFill>
        <p:spPr>
          <a:xfrm>
            <a:off x="0" y="0"/>
            <a:ext cx="9144000" cy="6246495"/>
          </a:xfrm>
          <a:prstGeom prst="rect">
            <a:avLst/>
          </a:prstGeom>
          <a:noFill/>
          <a:ln w="9525">
            <a:noFill/>
          </a:ln>
        </p:spPr>
      </p:pic>
      <p:sp>
        <p:nvSpPr>
          <p:cNvPr id="45059" name="Text Box 45058"/>
          <p:cNvSpPr txBox="1"/>
          <p:nvPr/>
        </p:nvSpPr>
        <p:spPr>
          <a:xfrm>
            <a:off x="635" y="5876925"/>
            <a:ext cx="8748395" cy="1198880"/>
          </a:xfrm>
          <a:prstGeom prst="rect">
            <a:avLst/>
          </a:prstGeom>
          <a:noFill/>
          <a:ln w="9525">
            <a:noFill/>
          </a:ln>
        </p:spPr>
        <p:txBody>
          <a:bodyPr wrap="square" anchor="t" anchorCtr="0">
            <a:spAutoFit/>
          </a:bodyPr>
          <a:p>
            <a:pPr algn="r"/>
            <a:endParaRPr lang="es-ES_tradnl" altLang="x-none" sz="2400">
              <a:latin typeface="Tahoma" panose="020B0604030504040204" pitchFamily="34" charset="0"/>
            </a:endParaRPr>
          </a:p>
          <a:p>
            <a:pPr algn="r"/>
            <a:r>
              <a:rPr lang="es-ES_tradnl" altLang="x-none" sz="2400">
                <a:latin typeface="Tahoma" panose="020B0604030504040204" pitchFamily="34" charset="0"/>
              </a:rPr>
              <a:t>Cruzamiento Terminal, </a:t>
            </a:r>
            <a:r>
              <a:rPr lang="es-CL" altLang="es-ES_tradnl" sz="2400">
                <a:latin typeface="Tahoma" panose="020B0604030504040204" pitchFamily="34" charset="0"/>
              </a:rPr>
              <a:t>Híbridos Charolais x Hereford,</a:t>
            </a:r>
            <a:r>
              <a:rPr lang="es-ES_tradnl" altLang="x-none" sz="2400">
                <a:latin typeface="Tahoma" panose="020B0604030504040204" pitchFamily="34" charset="0"/>
              </a:rPr>
              <a:t>P</a:t>
            </a:r>
            <a:r>
              <a:rPr lang="es-CL" altLang="es-ES_tradnl" sz="2400">
                <a:latin typeface="Tahoma" panose="020B0604030504040204" pitchFamily="34" charset="0"/>
              </a:rPr>
              <a:t>.</a:t>
            </a:r>
            <a:r>
              <a:rPr lang="es-ES_tradnl" altLang="x-none" sz="2400">
                <a:latin typeface="Tahoma" panose="020B0604030504040204" pitchFamily="34" charset="0"/>
              </a:rPr>
              <a:t> Natales</a:t>
            </a:r>
            <a:endParaRPr lang="es-ES_tradnl" altLang="x-none" sz="2400">
              <a:latin typeface="Tahoma" panose="020B0604030504040204" pitchFamily="34" charset="0"/>
            </a:endParaRPr>
          </a:p>
          <a:p>
            <a:pPr algn="r"/>
            <a:endParaRPr sz="2400">
              <a:latin typeface="Tahoma" panose="020B0604030504040204" pitchFamily="34" charset="0"/>
            </a:endParaRPr>
          </a:p>
        </p:txBody>
      </p:sp>
      <p:sp>
        <p:nvSpPr>
          <p:cNvPr id="45060" name="Text Box 45059"/>
          <p:cNvSpPr txBox="1"/>
          <p:nvPr/>
        </p:nvSpPr>
        <p:spPr>
          <a:xfrm>
            <a:off x="-80962" y="6518275"/>
            <a:ext cx="1773237" cy="368300"/>
          </a:xfrm>
          <a:prstGeom prst="rect">
            <a:avLst/>
          </a:prstGeom>
          <a:noFill/>
          <a:ln w="9525">
            <a:noFill/>
          </a:ln>
        </p:spPr>
        <p:txBody>
          <a:bodyPr wrap="square" anchor="t" anchorCtr="0">
            <a:spAutoFit/>
          </a:bodyPr>
          <a:p>
            <a:endParaRPr>
              <a:latin typeface="Tahoma" panose="020B0604030504040204" pitchFamily="34" charset="0"/>
            </a:endParaRPr>
          </a:p>
        </p:txBody>
      </p:sp>
      <p:sp>
        <p:nvSpPr>
          <p:cNvPr id="2" name="Text Box 1"/>
          <p:cNvSpPr txBox="1"/>
          <p:nvPr/>
        </p:nvSpPr>
        <p:spPr>
          <a:xfrm>
            <a:off x="3302000" y="3244850"/>
            <a:ext cx="2540000" cy="368300"/>
          </a:xfrm>
          <a:prstGeom prst="rect">
            <a:avLst/>
          </a:prstGeom>
          <a:noFill/>
        </p:spPr>
        <p:txBody>
          <a:bodyPr wrap="square" rtlCol="0" anchor="t">
            <a:spAutoFit/>
          </a:bodyPr>
          <a:p>
            <a:r>
              <a:rPr lang="en-US"/>
              <a:t> </a:t>
            </a:r>
            <a:endParaRPr lang="en-US"/>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8" name="1 Título"/>
          <p:cNvSpPr>
            <a:spLocks noGrp="1"/>
          </p:cNvSpPr>
          <p:nvPr>
            <p:ph type="title"/>
          </p:nvPr>
        </p:nvSpPr>
        <p:spPr/>
        <p:txBody>
          <a:bodyPr vert="horz" wrap="square" lIns="91440" tIns="45720" rIns="91440" bIns="45720" anchor="ctr" anchorCtr="0"/>
          <a:p>
            <a:endParaRPr dirty="0"/>
          </a:p>
        </p:txBody>
      </p:sp>
      <p:sp>
        <p:nvSpPr>
          <p:cNvPr id="4099" name="2 Marcador de contenido"/>
          <p:cNvSpPr>
            <a:spLocks noGrp="1"/>
          </p:cNvSpPr>
          <p:nvPr>
            <p:ph idx="1" hasCustomPrompt="1"/>
          </p:nvPr>
        </p:nvSpPr>
        <p:spPr/>
        <p:txBody>
          <a:bodyPr vert="horz" wrap="square" lIns="91440" tIns="45720" rIns="91440" bIns="45720" anchor="t" anchorCtr="0"/>
          <a:p>
            <a:endParaRPr dirty="0"/>
          </a:p>
        </p:txBody>
      </p:sp>
      <p:pic>
        <p:nvPicPr>
          <p:cNvPr id="4100" name="Picture 2" descr="G:\respaldo\Mis imágenes\BOVINOS\terneros natales\seleccion\LCo 7.jpg"/>
          <p:cNvPicPr>
            <a:picLocks noChangeAspect="1"/>
          </p:cNvPicPr>
          <p:nvPr/>
        </p:nvPicPr>
        <p:blipFill>
          <a:blip r:embed="rId1"/>
          <a:stretch>
            <a:fillRect/>
          </a:stretch>
        </p:blipFill>
        <p:spPr>
          <a:xfrm>
            <a:off x="-687387" y="0"/>
            <a:ext cx="12028487" cy="6853238"/>
          </a:xfrm>
          <a:prstGeom prst="rect">
            <a:avLst/>
          </a:prstGeom>
          <a:noFill/>
          <a:ln w="9525">
            <a:noFill/>
          </a:ln>
        </p:spPr>
      </p:pic>
      <p:sp>
        <p:nvSpPr>
          <p:cNvPr id="4101" name="4 CuadroTexto"/>
          <p:cNvSpPr txBox="1"/>
          <p:nvPr/>
        </p:nvSpPr>
        <p:spPr>
          <a:xfrm>
            <a:off x="611188" y="5589588"/>
            <a:ext cx="7561262" cy="922020"/>
          </a:xfrm>
          <a:prstGeom prst="rect">
            <a:avLst/>
          </a:prstGeom>
          <a:noFill/>
          <a:ln w="9525">
            <a:noFill/>
          </a:ln>
        </p:spPr>
        <p:txBody>
          <a:bodyPr>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s-ES" altLang="es-ES" sz="1800" b="1" dirty="0">
                <a:solidFill>
                  <a:srgbClr val="FFFF00"/>
                </a:solidFill>
              </a:rPr>
              <a:t>Ea. Vega Castillo. Cerro Castillo</a:t>
            </a:r>
            <a:endParaRPr lang="es-ES" altLang="es-ES" sz="1800" b="1" dirty="0">
              <a:solidFill>
                <a:srgbClr val="FFFF00"/>
              </a:solidFill>
            </a:endParaRPr>
          </a:p>
          <a:p>
            <a:pPr marL="0" lvl="0" indent="0">
              <a:spcBef>
                <a:spcPct val="0"/>
              </a:spcBef>
              <a:buFontTx/>
              <a:buNone/>
            </a:pPr>
            <a:r>
              <a:rPr lang="es-ES" altLang="es-ES" sz="1800" b="1" dirty="0">
                <a:solidFill>
                  <a:srgbClr val="FFFF00"/>
                </a:solidFill>
              </a:rPr>
              <a:t>Terneros Hibridos CHAROLAIS, INRA 95 y BELGA AZUL x HEREFORD</a:t>
            </a:r>
            <a:endParaRPr lang="es-ES" altLang="es-ES" sz="1800" b="1" dirty="0">
              <a:solidFill>
                <a:srgbClr val="FFFF00"/>
              </a:solidFill>
            </a:endParaRPr>
          </a:p>
          <a:p>
            <a:pPr marL="0" lvl="0" indent="0">
              <a:spcBef>
                <a:spcPct val="0"/>
              </a:spcBef>
              <a:buFontTx/>
              <a:buNone/>
            </a:pPr>
            <a:r>
              <a:rPr lang="es-ES" altLang="es-ES" sz="1800" b="1" dirty="0">
                <a:solidFill>
                  <a:srgbClr val="FFFF00"/>
                </a:solidFill>
              </a:rPr>
              <a:t>Foto Diciembre 2002/J. García, FUNDACION CHILE</a:t>
            </a:r>
            <a:endParaRPr lang="es-ES" altLang="es-ES" sz="1800" b="1" dirty="0">
              <a:solidFill>
                <a:srgbClr val="FFFF00"/>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2" name="1 Título"/>
          <p:cNvSpPr>
            <a:spLocks noGrp="1"/>
          </p:cNvSpPr>
          <p:nvPr>
            <p:ph type="title"/>
          </p:nvPr>
        </p:nvSpPr>
        <p:spPr/>
        <p:txBody>
          <a:bodyPr vert="horz" wrap="square" lIns="91440" tIns="45720" rIns="91440" bIns="45720" anchor="ctr" anchorCtr="0"/>
          <a:p>
            <a:endParaRPr dirty="0"/>
          </a:p>
        </p:txBody>
      </p:sp>
      <p:sp>
        <p:nvSpPr>
          <p:cNvPr id="5123" name="2 Marcador de contenido"/>
          <p:cNvSpPr>
            <a:spLocks noGrp="1"/>
          </p:cNvSpPr>
          <p:nvPr>
            <p:ph idx="1" hasCustomPrompt="1"/>
          </p:nvPr>
        </p:nvSpPr>
        <p:spPr/>
        <p:txBody>
          <a:bodyPr vert="horz" wrap="square" lIns="91440" tIns="45720" rIns="91440" bIns="45720" anchor="t" anchorCtr="0"/>
          <a:p>
            <a:endParaRPr dirty="0"/>
          </a:p>
        </p:txBody>
      </p:sp>
      <p:pic>
        <p:nvPicPr>
          <p:cNvPr id="5124" name="Picture 2" descr="G:\respaldo\Mis imágenes\BOVINOS\terneros natales\seleccion\DSC00428.jpg"/>
          <p:cNvPicPr>
            <a:picLocks noChangeAspect="1"/>
          </p:cNvPicPr>
          <p:nvPr/>
        </p:nvPicPr>
        <p:blipFill>
          <a:blip r:embed="rId1"/>
          <a:stretch>
            <a:fillRect/>
          </a:stretch>
        </p:blipFill>
        <p:spPr>
          <a:xfrm>
            <a:off x="0" y="0"/>
            <a:ext cx="9144000" cy="6858000"/>
          </a:xfrm>
          <a:prstGeom prst="rect">
            <a:avLst/>
          </a:prstGeom>
          <a:noFill/>
          <a:ln w="9525">
            <a:noFill/>
          </a:ln>
        </p:spPr>
      </p:pic>
      <p:sp>
        <p:nvSpPr>
          <p:cNvPr id="5125" name="4 CuadroTexto"/>
          <p:cNvSpPr txBox="1"/>
          <p:nvPr/>
        </p:nvSpPr>
        <p:spPr>
          <a:xfrm>
            <a:off x="36513" y="5661025"/>
            <a:ext cx="7561262" cy="922020"/>
          </a:xfrm>
          <a:prstGeom prst="rect">
            <a:avLst/>
          </a:prstGeom>
          <a:noFill/>
          <a:ln w="9525">
            <a:noFill/>
          </a:ln>
        </p:spPr>
        <p:txBody>
          <a:bodyPr>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s-ES" altLang="es-ES" sz="1800" b="1" dirty="0">
                <a:solidFill>
                  <a:srgbClr val="FFFF00"/>
                </a:solidFill>
              </a:rPr>
              <a:t>Ea. Tres Pasos. Cerro Castillo</a:t>
            </a:r>
            <a:endParaRPr lang="es-ES" altLang="es-ES" sz="1800" b="1" dirty="0">
              <a:solidFill>
                <a:srgbClr val="FFFF00"/>
              </a:solidFill>
            </a:endParaRPr>
          </a:p>
          <a:p>
            <a:pPr marL="0" lvl="0" indent="0">
              <a:spcBef>
                <a:spcPct val="0"/>
              </a:spcBef>
              <a:buFontTx/>
              <a:buNone/>
            </a:pPr>
            <a:r>
              <a:rPr lang="es-ES" altLang="es-ES" sz="1800" b="1" dirty="0">
                <a:solidFill>
                  <a:srgbClr val="FFFF00"/>
                </a:solidFill>
              </a:rPr>
              <a:t>HIBRIDISMO</a:t>
            </a:r>
            <a:endParaRPr lang="es-ES" altLang="es-ES" sz="1800" b="1" dirty="0">
              <a:solidFill>
                <a:srgbClr val="FFFF00"/>
              </a:solidFill>
            </a:endParaRPr>
          </a:p>
          <a:p>
            <a:pPr marL="0" lvl="0" indent="0">
              <a:spcBef>
                <a:spcPct val="0"/>
              </a:spcBef>
              <a:buFontTx/>
              <a:buNone/>
            </a:pPr>
            <a:r>
              <a:rPr lang="es-ES" altLang="es-ES" sz="1800" b="1" dirty="0">
                <a:solidFill>
                  <a:srgbClr val="FFFF00"/>
                </a:solidFill>
              </a:rPr>
              <a:t>Foto Marzo 2003 /J. García, FUNDACION CHILE</a:t>
            </a:r>
            <a:endParaRPr lang="es-ES" altLang="es-ES" sz="1800" b="1" dirty="0">
              <a:solidFill>
                <a:srgbClr val="FFFF00"/>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4930" name="Title 124929"/>
          <p:cNvSpPr>
            <a:spLocks noGrp="1"/>
          </p:cNvSpPr>
          <p:nvPr>
            <p:ph type="title"/>
          </p:nvPr>
        </p:nvSpPr>
        <p:spPr>
          <a:xfrm>
            <a:off x="17145" y="0"/>
            <a:ext cx="9198610" cy="1143000"/>
          </a:xfrm>
        </p:spPr>
        <p:style>
          <a:lnRef idx="3">
            <a:schemeClr val="lt1"/>
          </a:lnRef>
          <a:fillRef idx="1">
            <a:schemeClr val="dk1"/>
          </a:fillRef>
          <a:effectRef idx="1">
            <a:schemeClr val="dk1"/>
          </a:effectRef>
          <a:fontRef idx="minor">
            <a:schemeClr val="lt1"/>
          </a:fontRef>
        </p:style>
        <p:txBody>
          <a:bodyPr anchor="ctr" anchorCtr="0"/>
          <a:p>
            <a:r>
              <a:rPr lang="es-CL" altLang="es-ES_tradnl" sz="3200">
                <a:solidFill>
                  <a:schemeClr val="bg2"/>
                </a:solidFill>
                <a:effectLst>
                  <a:innerShdw blurRad="63500" dist="50800" dir="13500000">
                    <a:srgbClr val="000000">
                      <a:alpha val="50000"/>
                    </a:srgbClr>
                  </a:innerShdw>
                </a:effectLst>
                <a:highlight>
                  <a:srgbClr val="FFFF00"/>
                </a:highlight>
              </a:rPr>
              <a:t>BELGA AZUL X HEREFORD, Longovilo, R.M</a:t>
            </a:r>
            <a:r>
              <a:rPr lang="es-CL" altLang="es-ES_tradnl" sz="2400">
                <a:solidFill>
                  <a:schemeClr val="bg2"/>
                </a:solidFill>
                <a:effectLst>
                  <a:innerShdw blurRad="63500" dist="50800" dir="13500000">
                    <a:srgbClr val="000000">
                      <a:alpha val="50000"/>
                    </a:srgbClr>
                  </a:innerShdw>
                </a:effectLst>
                <a:highlight>
                  <a:srgbClr val="000080"/>
                </a:highlight>
              </a:rPr>
              <a:t>.</a:t>
            </a:r>
            <a:endParaRPr lang="es-CL" altLang="es-ES_tradnl" sz="2400">
              <a:solidFill>
                <a:schemeClr val="bg2"/>
              </a:solidFill>
              <a:effectLst>
                <a:innerShdw blurRad="63500" dist="50800" dir="13500000">
                  <a:srgbClr val="000000">
                    <a:alpha val="50000"/>
                  </a:srgbClr>
                </a:innerShdw>
              </a:effectLst>
              <a:highlight>
                <a:srgbClr val="000080"/>
              </a:highlight>
            </a:endParaRPr>
          </a:p>
        </p:txBody>
      </p:sp>
      <p:sp>
        <p:nvSpPr>
          <p:cNvPr id="124931" name="Text Placeholder 124930"/>
          <p:cNvSpPr>
            <a:spLocks noGrp="1"/>
          </p:cNvSpPr>
          <p:nvPr>
            <p:ph type="body" idx="1"/>
          </p:nvPr>
        </p:nvSpPr>
        <p:spPr/>
        <p:txBody>
          <a:bodyPr/>
          <a:p/>
        </p:txBody>
      </p:sp>
      <p:pic>
        <p:nvPicPr>
          <p:cNvPr id="124932" name="Picture 124931" descr="belgaxhereford"/>
          <p:cNvPicPr>
            <a:picLocks noChangeAspect="1"/>
          </p:cNvPicPr>
          <p:nvPr/>
        </p:nvPicPr>
        <p:blipFill>
          <a:blip r:embed="rId1"/>
          <a:stretch>
            <a:fillRect/>
          </a:stretch>
        </p:blipFill>
        <p:spPr>
          <a:xfrm>
            <a:off x="-43815" y="895350"/>
            <a:ext cx="9226550" cy="5988050"/>
          </a:xfrm>
          <a:prstGeom prst="rect">
            <a:avLst/>
          </a:prstGeom>
          <a:noFill/>
          <a:ln w="9525">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rmAutofit fontScale="90000"/>
          </a:bodyPr>
          <a:p>
            <a:r>
              <a:rPr lang="es-CL" altLang="en-US"/>
              <a:t>TAMAÑO DE LAS VACAS VS EFICIENCIA</a:t>
            </a:r>
            <a:endParaRPr lang="es-CL" altLang="en-US"/>
          </a:p>
        </p:txBody>
      </p:sp>
      <p:sp>
        <p:nvSpPr>
          <p:cNvPr id="3" name="Content Placeholder 2"/>
          <p:cNvSpPr>
            <a:spLocks noGrp="1"/>
          </p:cNvSpPr>
          <p:nvPr>
            <p:ph idx="1"/>
          </p:nvPr>
        </p:nvSpPr>
        <p:spPr>
          <a:xfrm>
            <a:off x="457200" y="1019175"/>
            <a:ext cx="8229600" cy="5107305"/>
          </a:xfrm>
        </p:spPr>
        <p:txBody>
          <a:bodyPr>
            <a:noAutofit/>
          </a:bodyPr>
          <a:p>
            <a:pPr marL="0" indent="0">
              <a:buNone/>
            </a:pPr>
            <a:endParaRPr lang="es-CL" altLang="en-US" sz="1600"/>
          </a:p>
          <a:p>
            <a:pPr algn="just"/>
            <a:r>
              <a:rPr lang="es-CL" altLang="en-US" sz="1600"/>
              <a:t>El peso adulto de las vacas ha subido considerablemente en los últimos 30 años</a:t>
            </a:r>
            <a:r>
              <a:rPr lang="en-US" sz="1600"/>
              <a:t> (Dib et al., 2009; Freetly et al., 2011; Beck et al., 2016).</a:t>
            </a:r>
            <a:endParaRPr lang="en-US" sz="1600"/>
          </a:p>
          <a:p>
            <a:pPr algn="just"/>
            <a:r>
              <a:rPr lang="es-CL" altLang="en-US" sz="1600"/>
              <a:t>Entre</a:t>
            </a:r>
            <a:r>
              <a:rPr lang="en-US" sz="1600"/>
              <a:t> 1975 </a:t>
            </a:r>
            <a:r>
              <a:rPr lang="es-CL" altLang="en-US" sz="1600"/>
              <a:t>y</a:t>
            </a:r>
            <a:r>
              <a:rPr lang="en-US" sz="1600"/>
              <a:t> 2005, </a:t>
            </a:r>
            <a:r>
              <a:rPr lang="es-CL" altLang="en-US" sz="1600"/>
              <a:t>subió </a:t>
            </a:r>
            <a:r>
              <a:rPr lang="en-US" sz="1600"/>
              <a:t>475 to 621 kg,</a:t>
            </a:r>
            <a:r>
              <a:rPr lang="es-CL" altLang="en-US" sz="1600"/>
              <a:t> junto a los costos de producción</a:t>
            </a:r>
            <a:r>
              <a:rPr lang="en-US" sz="1600"/>
              <a:t> (McMurry, 2008).</a:t>
            </a:r>
            <a:endParaRPr lang="en-US" sz="1600"/>
          </a:p>
          <a:p>
            <a:pPr algn="just"/>
            <a:r>
              <a:rPr lang="es-CL" altLang="en-US" sz="1600"/>
              <a:t>La presión de selección por mayor tasa de crecimiento ha contribuido a este aumento de peso adulto de las madres</a:t>
            </a:r>
            <a:r>
              <a:rPr lang="en-US" sz="1600"/>
              <a:t>(Jenkins and Ferrell, 2006).</a:t>
            </a:r>
            <a:r>
              <a:rPr lang="es-CL" altLang="en-US" sz="1600"/>
              <a:t> Desde muy temprano que se sabe que existe una correlación positiva entre peso al destete y peso adulto(Brinks el al., 1962).</a:t>
            </a:r>
            <a:endParaRPr lang="en-US" sz="1600"/>
          </a:p>
          <a:p>
            <a:pPr algn="just"/>
            <a:r>
              <a:rPr lang="es-CL" altLang="en-US" sz="1600"/>
              <a:t>Vacas mas grandes requieren mayor consumo diario de alimento que vacas mas pequeñas</a:t>
            </a:r>
            <a:r>
              <a:rPr lang="en-US" sz="1600"/>
              <a:t>(Walker et al., 2015).</a:t>
            </a:r>
            <a:endParaRPr lang="en-US" sz="1600"/>
          </a:p>
          <a:p>
            <a:pPr algn="just"/>
            <a:r>
              <a:rPr lang="es-CL" altLang="en-US" sz="1600"/>
              <a:t>Si las vacas grandes son más, menos o igualmente eficientes que las vacas pequeñas, </a:t>
            </a:r>
            <a:r>
              <a:rPr lang="en-US" sz="1600"/>
              <a:t> </a:t>
            </a:r>
            <a:r>
              <a:rPr lang="es-CL" altLang="en-US" sz="1600"/>
              <a:t>los resultados han variado a través del tiempo según el medio ambiente,  condiciones edafoclimáticas,  manejo, etc</a:t>
            </a:r>
            <a:r>
              <a:rPr lang="en-US" sz="1600"/>
              <a:t>(Scasta et al., 2015; Walker et al., 2015; Beck et al., 2016)</a:t>
            </a:r>
            <a:r>
              <a:rPr lang="es-CL" altLang="en-US" sz="1600"/>
              <a:t>, pero últimamente, con vacas tan pesadas,  los resultados  indican que vacas mas grandes son menos eficientes, lo cual se acentúa  bajo condiciones desfavorables.</a:t>
            </a:r>
            <a:endParaRPr lang="es-CL" altLang="en-US" sz="1600"/>
          </a:p>
          <a:p>
            <a:pPr algn="just"/>
            <a:r>
              <a:rPr lang="es-CL" altLang="en-US" sz="1600"/>
              <a:t>En la actualidad, la raza Angus presenta un mayor tamaño adulto que muchas otras razas(Zimmerman et al, 2021).</a:t>
            </a:r>
            <a:endParaRPr lang="es-CL" altLang="en-US" sz="1600"/>
          </a:p>
          <a:p>
            <a:pPr algn="just"/>
            <a:endParaRPr lang="es-CL" altLang="en-US" sz="16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p:cNvPicPr>
            <a:picLocks noChangeAspect="1"/>
          </p:cNvPicPr>
          <p:nvPr>
            <p:ph idx="1"/>
          </p:nvPr>
        </p:nvPicPr>
        <p:blipFill>
          <a:blip r:embed="rId1"/>
          <a:stretch>
            <a:fillRect/>
          </a:stretch>
        </p:blipFill>
        <p:spPr>
          <a:xfrm>
            <a:off x="1545590" y="1600200"/>
            <a:ext cx="6052185" cy="4526280"/>
          </a:xfrm>
          <a:prstGeom prst="rect">
            <a:avLst/>
          </a:prstGeom>
        </p:spPr>
      </p:pic>
      <p:sp>
        <p:nvSpPr>
          <p:cNvPr id="3" name="Text Box 2"/>
          <p:cNvSpPr txBox="1"/>
          <p:nvPr/>
        </p:nvSpPr>
        <p:spPr>
          <a:xfrm>
            <a:off x="4362450" y="1866265"/>
            <a:ext cx="3056890" cy="368300"/>
          </a:xfrm>
          <a:prstGeom prst="rect">
            <a:avLst/>
          </a:prstGeom>
          <a:noFill/>
        </p:spPr>
        <p:txBody>
          <a:bodyPr wrap="none" rtlCol="0">
            <a:spAutoFit/>
          </a:bodyPr>
          <a:p>
            <a:r>
              <a:rPr lang="es-ES" altLang="en-US"/>
              <a:t>Sierra Baguales, Veranada, U.E.</a:t>
            </a:r>
            <a:endParaRPr lang="es-ES" altLang="en-US"/>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rmAutofit fontScale="90000"/>
          </a:bodyPr>
          <a:p>
            <a:r>
              <a:rPr lang="es-CL" altLang="en-US"/>
              <a:t>TAMAÑO DE MADRES VS EFICIENCIA</a:t>
            </a:r>
            <a:r>
              <a:rPr lang="es-ES" altLang="es-CL"/>
              <a:t>,</a:t>
            </a:r>
            <a:br>
              <a:rPr lang="es-ES" altLang="es-CL"/>
            </a:br>
            <a:r>
              <a:rPr lang="es-ES" altLang="es-CL"/>
              <a:t>CONTINUACION</a:t>
            </a:r>
            <a:endParaRPr lang="es-ES" altLang="es-CL"/>
          </a:p>
        </p:txBody>
      </p:sp>
      <p:sp>
        <p:nvSpPr>
          <p:cNvPr id="3" name="Content Placeholder 2"/>
          <p:cNvSpPr>
            <a:spLocks noGrp="1"/>
          </p:cNvSpPr>
          <p:nvPr>
            <p:ph idx="1"/>
          </p:nvPr>
        </p:nvSpPr>
        <p:spPr>
          <a:xfrm>
            <a:off x="251460" y="1558925"/>
            <a:ext cx="8229600" cy="5012055"/>
          </a:xfrm>
        </p:spPr>
        <p:txBody>
          <a:bodyPr>
            <a:normAutofit fontScale="60000"/>
          </a:bodyPr>
          <a:p>
            <a:pPr marL="0" indent="0">
              <a:buNone/>
            </a:pPr>
            <a:r>
              <a:rPr lang="es-ES" altLang="es-CL">
                <a:sym typeface="+mn-ea"/>
              </a:rPr>
              <a:t>-</a:t>
            </a:r>
            <a:r>
              <a:rPr lang="es-CL" altLang="en-US">
                <a:sym typeface="+mn-ea"/>
              </a:rPr>
              <a:t>El peso de la vaca y de la cría al destete son elementos claves en la eficiencia.</a:t>
            </a:r>
            <a:endParaRPr lang="es-CL" altLang="en-US">
              <a:sym typeface="+mn-ea"/>
            </a:endParaRPr>
          </a:p>
          <a:p>
            <a:pPr marL="0" indent="0">
              <a:buNone/>
            </a:pPr>
            <a:r>
              <a:rPr lang="es-ES" altLang="en-US">
                <a:sym typeface="+mn-ea"/>
              </a:rPr>
              <a:t>-</a:t>
            </a:r>
            <a:r>
              <a:rPr lang="en-US">
                <a:sym typeface="+mn-ea"/>
              </a:rPr>
              <a:t>Urick et al. (1971)</a:t>
            </a:r>
            <a:r>
              <a:rPr lang="es-CL" altLang="en-US">
                <a:sym typeface="+mn-ea"/>
              </a:rPr>
              <a:t>,</a:t>
            </a:r>
            <a:r>
              <a:rPr lang="en-US">
                <a:sym typeface="+mn-ea"/>
              </a:rPr>
              <a:t> Dinkel </a:t>
            </a:r>
            <a:r>
              <a:rPr lang="es-CL" altLang="en-US">
                <a:sym typeface="+mn-ea"/>
              </a:rPr>
              <a:t>y</a:t>
            </a:r>
            <a:r>
              <a:rPr lang="en-US">
                <a:sym typeface="+mn-ea"/>
              </a:rPr>
              <a:t> Brown (1978), </a:t>
            </a:r>
            <a:r>
              <a:rPr lang="es-CL" altLang="en-US">
                <a:sym typeface="+mn-ea"/>
              </a:rPr>
              <a:t>demuestran que a medida que aumenta el peso de la vaca, los ganaderos obtienen moderados mejoramientos del peso al destete.</a:t>
            </a:r>
            <a:endParaRPr lang="es-CL" altLang="en-US">
              <a:sym typeface="+mn-ea"/>
            </a:endParaRPr>
          </a:p>
          <a:p>
            <a:pPr marL="0" indent="0">
              <a:buNone/>
            </a:pPr>
            <a:r>
              <a:rPr lang="es-ES" altLang="en-US">
                <a:sym typeface="+mn-ea"/>
              </a:rPr>
              <a:t>-</a:t>
            </a:r>
            <a:r>
              <a:rPr lang="en-US">
                <a:sym typeface="+mn-ea"/>
              </a:rPr>
              <a:t>Kuhlers et al. (2013), Mourer et al. (2010), and Dobbs et al. (2011)</a:t>
            </a:r>
            <a:r>
              <a:rPr lang="es-CL" altLang="en-US">
                <a:sym typeface="+mn-ea"/>
              </a:rPr>
              <a:t> demuestran que por cada 100 kg adicionales de peso de las madres, pueden aumentar el peso al destete de 2,3 a 10 kgs. segun carga animal y medio ambiente, en un proceso de baja eficiencia</a:t>
            </a:r>
            <a:r>
              <a:rPr lang="en-US">
                <a:sym typeface="+mn-ea"/>
              </a:rPr>
              <a:t>(Doye </a:t>
            </a:r>
            <a:r>
              <a:rPr lang="es-CL" altLang="en-US">
                <a:sym typeface="+mn-ea"/>
              </a:rPr>
              <a:t>y</a:t>
            </a:r>
            <a:r>
              <a:rPr lang="en-US">
                <a:sym typeface="+mn-ea"/>
              </a:rPr>
              <a:t> Lalman, 2011; Scasta et al., 2015</a:t>
            </a:r>
            <a:r>
              <a:rPr lang="es-CL" altLang="en-US">
                <a:sym typeface="+mn-ea"/>
              </a:rPr>
              <a:t>).</a:t>
            </a:r>
            <a:endParaRPr lang="es-CL" altLang="en-US">
              <a:sym typeface="+mn-ea"/>
            </a:endParaRPr>
          </a:p>
          <a:p>
            <a:pPr marL="0" indent="0">
              <a:buNone/>
            </a:pPr>
            <a:r>
              <a:rPr lang="es-ES" altLang="es-CL">
                <a:sym typeface="+mn-ea"/>
              </a:rPr>
              <a:t>-</a:t>
            </a:r>
            <a:r>
              <a:rPr lang="es-CL" altLang="en-US">
                <a:sym typeface="+mn-ea"/>
              </a:rPr>
              <a:t>Withworth et al.(2006), concluyen que la eficiencia es menor en vacas mas pesadas, ya que se reduce su habilidad para destetar crias mas pesadas.</a:t>
            </a:r>
            <a:endParaRPr lang="es-CL" altLang="en-US">
              <a:sym typeface="+mn-ea"/>
            </a:endParaRPr>
          </a:p>
          <a:p>
            <a:pPr marL="0" indent="0">
              <a:buNone/>
            </a:pPr>
            <a:endParaRPr lang="es-CL" altLang="en-US">
              <a:sym typeface="+mn-ea"/>
            </a:endParaRPr>
          </a:p>
          <a:p>
            <a:pPr marL="0" indent="0">
              <a:buNone/>
            </a:pPr>
            <a:r>
              <a:rPr lang="es-CL" altLang="en-US">
                <a:sym typeface="+mn-ea"/>
              </a:rPr>
              <a:t> </a:t>
            </a:r>
            <a:endParaRPr lang="es-CL" altLang="en-US">
              <a:sym typeface="+mn-ea"/>
            </a:endParaRPr>
          </a:p>
          <a:p>
            <a:pPr marL="0" indent="0">
              <a:buNone/>
            </a:pPr>
            <a:endParaRPr lang="es-CL" altLang="en-US">
              <a:sym typeface="+mn-ea"/>
            </a:endParaRPr>
          </a:p>
          <a:p>
            <a:pPr marL="0" indent="0">
              <a:buNone/>
            </a:pPr>
            <a:r>
              <a:rPr lang="es-CL" altLang="en-US">
                <a:sym typeface="+mn-ea"/>
              </a:rPr>
              <a:t>.</a:t>
            </a:r>
            <a:endParaRPr lang="en-US"/>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457200" y="274955"/>
            <a:ext cx="8229600" cy="823595"/>
          </a:xfrm>
        </p:spPr>
        <p:txBody>
          <a:bodyPr/>
          <a:p>
            <a:endParaRPr lang="en-US"/>
          </a:p>
        </p:txBody>
      </p:sp>
      <p:pic>
        <p:nvPicPr>
          <p:cNvPr id="5" name="Content Placeholder 4"/>
          <p:cNvPicPr>
            <a:picLocks noChangeAspect="1"/>
          </p:cNvPicPr>
          <p:nvPr>
            <p:ph sz="half" idx="1"/>
          </p:nvPr>
        </p:nvPicPr>
        <p:blipFill>
          <a:blip r:embed="rId1"/>
          <a:stretch>
            <a:fillRect/>
          </a:stretch>
        </p:blipFill>
        <p:spPr>
          <a:xfrm>
            <a:off x="1776095" y="1748155"/>
            <a:ext cx="2094865" cy="3905250"/>
          </a:xfrm>
          <a:prstGeom prst="rect">
            <a:avLst/>
          </a:prstGeom>
        </p:spPr>
      </p:pic>
      <p:pic>
        <p:nvPicPr>
          <p:cNvPr id="6" name="Content Placeholder 5"/>
          <p:cNvPicPr>
            <a:picLocks noChangeAspect="1"/>
          </p:cNvPicPr>
          <p:nvPr>
            <p:ph sz="half" idx="2"/>
          </p:nvPr>
        </p:nvPicPr>
        <p:blipFill>
          <a:blip r:embed="rId2"/>
          <a:stretch>
            <a:fillRect/>
          </a:stretch>
        </p:blipFill>
        <p:spPr>
          <a:xfrm>
            <a:off x="3989705" y="1759585"/>
            <a:ext cx="1118870" cy="3903345"/>
          </a:xfrm>
          <a:prstGeom prst="rect">
            <a:avLst/>
          </a:prstGeom>
        </p:spPr>
      </p:pic>
      <p:sp>
        <p:nvSpPr>
          <p:cNvPr id="7" name="Text Box 6"/>
          <p:cNvSpPr txBox="1"/>
          <p:nvPr/>
        </p:nvSpPr>
        <p:spPr>
          <a:xfrm>
            <a:off x="506095" y="84455"/>
            <a:ext cx="8005445" cy="1198880"/>
          </a:xfrm>
          <a:prstGeom prst="rect">
            <a:avLst/>
          </a:prstGeom>
          <a:noFill/>
        </p:spPr>
        <p:txBody>
          <a:bodyPr wrap="square" rtlCol="0">
            <a:spAutoFit/>
          </a:bodyPr>
          <a:p>
            <a:r>
              <a:rPr lang="es-CL" altLang="en-US" sz="2400">
                <a:solidFill>
                  <a:schemeClr val="tx1"/>
                </a:solidFill>
                <a:effectLst>
                  <a:outerShdw blurRad="38100" dist="19050" dir="2700000" algn="tl" rotWithShape="0">
                    <a:schemeClr val="dk1">
                      <a:alpha val="40000"/>
                    </a:schemeClr>
                  </a:outerShdw>
                </a:effectLst>
              </a:rPr>
              <a:t>DIFERENCIAS DE PESO DE RAZAS, NEBRASKA, EN KGS CON RESPECTO AL ANGUS, DESVIO EN KGS EN RELACION A ANGUS </a:t>
            </a:r>
            <a:endParaRPr lang="es-CL" altLang="en-US" sz="2400">
              <a:solidFill>
                <a:schemeClr val="tx1"/>
              </a:solidFill>
              <a:effectLst>
                <a:outerShdw blurRad="38100" dist="19050" dir="2700000" algn="tl" rotWithShape="0">
                  <a:schemeClr val="dk1">
                    <a:alpha val="40000"/>
                  </a:schemeClr>
                </a:outerShdw>
              </a:effectLst>
            </a:endParaRPr>
          </a:p>
          <a:p>
            <a:r>
              <a:rPr lang="es-CL" altLang="en-US" sz="2400"/>
              <a:t>                                 </a:t>
            </a:r>
            <a:endParaRPr lang="es-CL" altLang="en-US" sz="2400"/>
          </a:p>
        </p:txBody>
      </p:sp>
      <p:sp>
        <p:nvSpPr>
          <p:cNvPr id="8" name="Text Box 7"/>
          <p:cNvSpPr txBox="1"/>
          <p:nvPr/>
        </p:nvSpPr>
        <p:spPr>
          <a:xfrm>
            <a:off x="4838065" y="5831840"/>
            <a:ext cx="3575685" cy="368300"/>
          </a:xfrm>
          <a:prstGeom prst="rect">
            <a:avLst/>
          </a:prstGeom>
          <a:noFill/>
        </p:spPr>
        <p:txBody>
          <a:bodyPr wrap="none" rtlCol="0">
            <a:spAutoFit/>
          </a:bodyPr>
          <a:p>
            <a:r>
              <a:rPr lang="es-CL" altLang="en-US"/>
              <a:t>Zimmerman et al., 2021, JAS, VOL 99</a:t>
            </a:r>
            <a:endParaRPr lang="es-CL" altLang="en-US"/>
          </a:p>
        </p:txBody>
      </p:sp>
      <p:sp>
        <p:nvSpPr>
          <p:cNvPr id="9" name="Text Box 8"/>
          <p:cNvSpPr txBox="1"/>
          <p:nvPr/>
        </p:nvSpPr>
        <p:spPr>
          <a:xfrm>
            <a:off x="3244215" y="1299210"/>
            <a:ext cx="815340" cy="368300"/>
          </a:xfrm>
          <a:prstGeom prst="rect">
            <a:avLst/>
          </a:prstGeom>
          <a:noFill/>
        </p:spPr>
        <p:txBody>
          <a:bodyPr wrap="square" rtlCol="0">
            <a:spAutoFit/>
          </a:bodyPr>
          <a:p>
            <a:r>
              <a:rPr lang="es-CL" altLang="en-US"/>
              <a:t>VACAS</a:t>
            </a:r>
            <a:endParaRPr lang="es-CL" altLang="en-US"/>
          </a:p>
        </p:txBody>
      </p:sp>
      <p:sp>
        <p:nvSpPr>
          <p:cNvPr id="11" name="Text Box 10"/>
          <p:cNvSpPr txBox="1"/>
          <p:nvPr/>
        </p:nvSpPr>
        <p:spPr>
          <a:xfrm>
            <a:off x="4065270" y="1299210"/>
            <a:ext cx="1997710" cy="368300"/>
          </a:xfrm>
          <a:prstGeom prst="rect">
            <a:avLst/>
          </a:prstGeom>
          <a:noFill/>
        </p:spPr>
        <p:txBody>
          <a:bodyPr wrap="square" rtlCol="0">
            <a:spAutoFit/>
          </a:bodyPr>
          <a:p>
            <a:r>
              <a:rPr lang="es-CL" altLang="en-US"/>
              <a:t>VACAS + TOROS</a:t>
            </a:r>
            <a:endParaRPr lang="es-CL" altLang="en-US"/>
          </a:p>
        </p:txBody>
      </p:sp>
      <p:pic>
        <p:nvPicPr>
          <p:cNvPr id="4" name="Picture 3"/>
          <p:cNvPicPr>
            <a:picLocks noChangeAspect="1"/>
          </p:cNvPicPr>
          <p:nvPr/>
        </p:nvPicPr>
        <p:blipFill>
          <a:blip r:embed="rId3"/>
          <a:stretch>
            <a:fillRect/>
          </a:stretch>
        </p:blipFill>
        <p:spPr>
          <a:xfrm flipV="1">
            <a:off x="1709420" y="7757160"/>
            <a:ext cx="5724525" cy="76200"/>
          </a:xfrm>
          <a:prstGeom prst="rect">
            <a:avLst/>
          </a:prstGeom>
        </p:spPr>
      </p:pic>
      <p:pic>
        <p:nvPicPr>
          <p:cNvPr id="10" name="Picture 9"/>
          <p:cNvPicPr>
            <a:picLocks noChangeAspect="1"/>
          </p:cNvPicPr>
          <p:nvPr/>
        </p:nvPicPr>
        <p:blipFill>
          <a:blip r:embed="rId4"/>
          <a:stretch>
            <a:fillRect/>
          </a:stretch>
        </p:blipFill>
        <p:spPr>
          <a:xfrm>
            <a:off x="810260" y="6139180"/>
            <a:ext cx="7942580" cy="545465"/>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n-US" i="1" dirty="0"/>
              <a:t>Arkansas Animal Science Department Report 2006</a:t>
            </a:r>
            <a:endParaRPr lang="es-CL" dirty="0"/>
          </a:p>
        </p:txBody>
      </p:sp>
      <p:sp>
        <p:nvSpPr>
          <p:cNvPr id="3" name="2 Marcador de contenido"/>
          <p:cNvSpPr>
            <a:spLocks noGrp="1"/>
          </p:cNvSpPr>
          <p:nvPr>
            <p:ph idx="1"/>
          </p:nvPr>
        </p:nvSpPr>
        <p:spPr/>
        <p:txBody>
          <a:bodyPr>
            <a:normAutofit fontScale="92500" lnSpcReduction="10000"/>
          </a:bodyPr>
          <a:lstStyle/>
          <a:p>
            <a:r>
              <a:rPr lang="en-US" dirty="0"/>
              <a:t>A Case Study of the Cow Size and Production Efficiency Relationship</a:t>
            </a:r>
            <a:endParaRPr lang="en-US" dirty="0"/>
          </a:p>
          <a:p>
            <a:r>
              <a:rPr lang="en-US" dirty="0"/>
              <a:t>W.A. Whitworth1, C.R. Stark, Jr.1, and T.G. </a:t>
            </a:r>
            <a:r>
              <a:rPr lang="en-US" dirty="0" smtClean="0"/>
              <a:t>Montgomery</a:t>
            </a:r>
            <a:endParaRPr lang="en-US" dirty="0" smtClean="0"/>
          </a:p>
          <a:p>
            <a:endParaRPr lang="en-US" dirty="0"/>
          </a:p>
          <a:p>
            <a:r>
              <a:rPr lang="en-US" dirty="0" err="1" smtClean="0"/>
              <a:t>Usa</a:t>
            </a:r>
            <a:r>
              <a:rPr lang="en-US" dirty="0" smtClean="0"/>
              <a:t> CPE ratios, peso </a:t>
            </a:r>
            <a:r>
              <a:rPr lang="en-US" dirty="0" err="1" smtClean="0"/>
              <a:t>corregido</a:t>
            </a:r>
            <a:r>
              <a:rPr lang="en-US" dirty="0" smtClean="0"/>
              <a:t> de la </a:t>
            </a:r>
            <a:r>
              <a:rPr lang="en-US" dirty="0" err="1" smtClean="0"/>
              <a:t>cria</a:t>
            </a:r>
            <a:r>
              <a:rPr lang="en-US" dirty="0" smtClean="0"/>
              <a:t> al </a:t>
            </a:r>
            <a:r>
              <a:rPr lang="en-US" dirty="0" err="1" smtClean="0"/>
              <a:t>destete</a:t>
            </a:r>
            <a:r>
              <a:rPr lang="en-US" dirty="0" smtClean="0"/>
              <a:t>/peso de la </a:t>
            </a:r>
            <a:r>
              <a:rPr lang="en-US" dirty="0" err="1" smtClean="0"/>
              <a:t>vaca</a:t>
            </a:r>
            <a:r>
              <a:rPr lang="en-US" dirty="0" smtClean="0"/>
              <a:t> al </a:t>
            </a:r>
            <a:r>
              <a:rPr lang="en-US" dirty="0" err="1" smtClean="0"/>
              <a:t>destete</a:t>
            </a:r>
            <a:r>
              <a:rPr lang="en-US" dirty="0" smtClean="0"/>
              <a:t> y </a:t>
            </a:r>
            <a:r>
              <a:rPr lang="en-US" dirty="0" err="1" smtClean="0"/>
              <a:t>luego</a:t>
            </a:r>
            <a:r>
              <a:rPr lang="en-US" dirty="0" smtClean="0"/>
              <a:t> se divide en </a:t>
            </a:r>
            <a:r>
              <a:rPr lang="en-US" dirty="0" err="1" smtClean="0"/>
              <a:t>tres</a:t>
            </a:r>
            <a:r>
              <a:rPr lang="en-US" dirty="0" smtClean="0"/>
              <a:t> </a:t>
            </a:r>
            <a:r>
              <a:rPr lang="en-US" dirty="0" err="1" smtClean="0"/>
              <a:t>grupos</a:t>
            </a:r>
            <a:r>
              <a:rPr lang="en-US" dirty="0" smtClean="0"/>
              <a:t>, de mayor a </a:t>
            </a:r>
            <a:r>
              <a:rPr lang="en-US" dirty="0" err="1" smtClean="0"/>
              <a:t>menor</a:t>
            </a:r>
            <a:r>
              <a:rPr lang="en-US" dirty="0" smtClean="0"/>
              <a:t> </a:t>
            </a:r>
            <a:r>
              <a:rPr lang="en-US" dirty="0" err="1" smtClean="0"/>
              <a:t>eficiencia</a:t>
            </a:r>
            <a:r>
              <a:rPr lang="en-US" dirty="0" smtClean="0"/>
              <a:t>, un </a:t>
            </a:r>
            <a:r>
              <a:rPr lang="en-US" dirty="0" err="1" smtClean="0"/>
              <a:t>tercio</a:t>
            </a:r>
            <a:r>
              <a:rPr lang="en-US" dirty="0" smtClean="0"/>
              <a:t> de </a:t>
            </a:r>
            <a:r>
              <a:rPr lang="en-US" dirty="0" err="1" smtClean="0"/>
              <a:t>las</a:t>
            </a:r>
            <a:r>
              <a:rPr lang="en-US" dirty="0" smtClean="0"/>
              <a:t> </a:t>
            </a:r>
            <a:r>
              <a:rPr lang="en-US" dirty="0" err="1" smtClean="0"/>
              <a:t>vacas</a:t>
            </a:r>
            <a:r>
              <a:rPr lang="en-US" dirty="0" smtClean="0"/>
              <a:t> </a:t>
            </a:r>
            <a:r>
              <a:rPr lang="en-US" dirty="0" err="1" smtClean="0"/>
              <a:t>por</a:t>
            </a:r>
            <a:r>
              <a:rPr lang="en-US" dirty="0" smtClean="0"/>
              <a:t> </a:t>
            </a:r>
            <a:r>
              <a:rPr lang="en-US" dirty="0" err="1" smtClean="0"/>
              <a:t>grupo</a:t>
            </a:r>
            <a:r>
              <a:rPr lang="en-US" dirty="0" smtClean="0"/>
              <a:t> y </a:t>
            </a:r>
            <a:r>
              <a:rPr lang="en-US" dirty="0" err="1" smtClean="0"/>
              <a:t>cual</a:t>
            </a:r>
            <a:r>
              <a:rPr lang="en-US" dirty="0" smtClean="0"/>
              <a:t> </a:t>
            </a:r>
            <a:r>
              <a:rPr lang="en-US" dirty="0" err="1" smtClean="0"/>
              <a:t>es</a:t>
            </a:r>
            <a:r>
              <a:rPr lang="en-US" dirty="0" smtClean="0"/>
              <a:t> el </a:t>
            </a:r>
            <a:r>
              <a:rPr lang="en-US" dirty="0" err="1" smtClean="0"/>
              <a:t>resultado</a:t>
            </a:r>
            <a:r>
              <a:rPr lang="en-US" dirty="0" smtClean="0"/>
              <a:t>? </a:t>
            </a:r>
            <a:endParaRPr lang="es-CL"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955"/>
            <a:ext cx="8229600" cy="947420"/>
          </a:xfrm>
        </p:spPr>
        <p:txBody>
          <a:bodyPr>
            <a:normAutofit/>
          </a:bodyPr>
          <a:lstStyle/>
          <a:p>
            <a:r>
              <a:rPr lang="es-CL" sz="2220"/>
              <a:t>TAMAÑO DE VACA Y EFICIENCIA,PESO CRIA/PESO MADRE (WHITWORTH ET AL., 2006, ARKANSAS ANIMAL SCIENCE REPORT).</a:t>
            </a:r>
            <a:endParaRPr lang="es-CL" sz="2220"/>
          </a:p>
        </p:txBody>
      </p:sp>
      <p:pic>
        <p:nvPicPr>
          <p:cNvPr id="1026" name="Picture 2"/>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a:stretch>
            <a:fillRect/>
          </a:stretch>
        </p:blipFill>
        <p:spPr bwMode="auto">
          <a:xfrm>
            <a:off x="179705" y="1086485"/>
            <a:ext cx="8785225" cy="5309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2"/>
          <p:cNvSpPr txBox="1"/>
          <p:nvPr/>
        </p:nvSpPr>
        <p:spPr>
          <a:xfrm>
            <a:off x="264795" y="6381750"/>
            <a:ext cx="8806815" cy="368300"/>
          </a:xfrm>
          <a:prstGeom prst="rect">
            <a:avLst/>
          </a:prstGeom>
          <a:noFill/>
        </p:spPr>
        <p:txBody>
          <a:bodyPr wrap="square" rtlCol="0">
            <a:spAutoFit/>
          </a:bodyPr>
          <a:p>
            <a:r>
              <a:rPr lang="es-CL" altLang="en-US"/>
              <a:t>PESO VACAS ALTA, MEDIANA Y BAJA EFICIENCIA, SEGUN CPE RATIO, 555kG,586KG Y 648 KG. </a:t>
            </a:r>
            <a:endParaRPr lang="es-CL" altLang="en-US"/>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pic>
        <p:nvPicPr>
          <p:cNvPr id="4098" name="Picture 2"/>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a:stretch>
            <a:fillRect/>
          </a:stretch>
        </p:blipFill>
        <p:spPr bwMode="auto">
          <a:xfrm>
            <a:off x="467360" y="0"/>
            <a:ext cx="8496935" cy="2369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3"/>
          <p:cNvSpPr txBox="1"/>
          <p:nvPr/>
        </p:nvSpPr>
        <p:spPr>
          <a:xfrm>
            <a:off x="746760" y="2623820"/>
            <a:ext cx="8379460" cy="2553335"/>
          </a:xfrm>
          <a:prstGeom prst="rect">
            <a:avLst/>
          </a:prstGeom>
          <a:noFill/>
        </p:spPr>
        <p:txBody>
          <a:bodyPr wrap="square" rtlCol="0">
            <a:spAutoFit/>
          </a:bodyPr>
          <a:p>
            <a:pPr algn="ctr"/>
            <a:r>
              <a:rPr lang="es-CL" altLang="en-US" sz="4000"/>
              <a:t>RAZAS MATERNAS O CRUZAS DE MENOR TAMAÑO TIENDEN A SER MAS EFICIENTES</a:t>
            </a:r>
            <a:endParaRPr lang="es-CL" altLang="en-US" sz="4000"/>
          </a:p>
          <a:p>
            <a:pPr algn="ctr"/>
            <a:r>
              <a:rPr lang="es-CL" altLang="en-US" sz="4000"/>
              <a:t>QUE VACAS GRANDES</a:t>
            </a:r>
            <a:endParaRPr lang="es-CL" altLang="en-US" sz="400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116739" name="Table 116738"/>
          <p:cNvGraphicFramePr/>
          <p:nvPr/>
        </p:nvGraphicFramePr>
        <p:xfrm>
          <a:off x="179705" y="405130"/>
          <a:ext cx="8856980" cy="5072380"/>
        </p:xfrm>
        <a:graphic>
          <a:graphicData uri="http://schemas.openxmlformats.org/drawingml/2006/table">
            <a:tbl>
              <a:tblPr/>
              <a:tblGrid>
                <a:gridCol w="936625"/>
                <a:gridCol w="1224280"/>
                <a:gridCol w="1007745"/>
                <a:gridCol w="1211580"/>
                <a:gridCol w="1668145"/>
                <a:gridCol w="1295400"/>
                <a:gridCol w="1513205"/>
              </a:tblGrid>
              <a:tr h="1495425">
                <a:tc gridSpan="7">
                  <a:txBody>
                    <a:bodyPr/>
                    <a:lstStyle>
                      <a:lvl1pPr marL="342900" lvl="0" indent="-3429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n"/>
                        <a:defRPr sz="2800" u="none" kern="1200" baseline="0">
                          <a:solidFill>
                            <a:schemeClr val="tx1"/>
                          </a:solidFill>
                          <a:effectLst>
                            <a:outerShdw blurRad="38100" dist="38100" dir="2700000">
                              <a:srgbClr val="000000"/>
                            </a:outerShdw>
                          </a:effectLst>
                          <a:latin typeface="Tahoma" panose="020B0604030504040204" pitchFamily="34" charset="0"/>
                        </a:defRPr>
                      </a:lvl1pPr>
                      <a:lvl2pPr marL="742950" lvl="1" indent="-285750" algn="l" defTabSz="914400" rtl="0" eaLnBrk="1" fontAlgn="base" latinLnBrk="0" hangingPunct="1">
                        <a:lnSpc>
                          <a:spcPct val="100000"/>
                        </a:lnSpc>
                        <a:spcBef>
                          <a:spcPct val="20000"/>
                        </a:spcBef>
                        <a:spcAft>
                          <a:spcPct val="0"/>
                        </a:spcAft>
                        <a:buClr>
                          <a:schemeClr val="tx1"/>
                        </a:buClr>
                        <a:buSzTx/>
                        <a:buFontTx/>
                        <a:buChar char="–"/>
                        <a:defRPr sz="2400" b="0" i="0" u="none" kern="1200" baseline="0">
                          <a:solidFill>
                            <a:schemeClr val="tx1"/>
                          </a:solidFill>
                          <a:effectLst>
                            <a:outerShdw blurRad="38100" dist="38100" dir="2700000">
                              <a:srgbClr val="000000"/>
                            </a:outerShdw>
                          </a:effectLst>
                          <a:latin typeface="Tahoma" panose="020B0604030504040204" pitchFamily="34" charset="0"/>
                        </a:defRPr>
                      </a:lvl2pPr>
                      <a:lvl3pPr marL="1143000" lvl="2"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2000" b="0" i="0" u="none" kern="1200" baseline="0">
                          <a:solidFill>
                            <a:schemeClr val="tx1"/>
                          </a:solidFill>
                          <a:effectLst>
                            <a:outerShdw blurRad="38100" dist="38100" dir="2700000">
                              <a:srgbClr val="000000"/>
                            </a:outerShdw>
                          </a:effectLst>
                          <a:latin typeface="Tahoma" panose="020B060403050404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4pPr>
                      <a:lvl5pPr marL="2057400" lvl="4"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5pPr>
                    </a:lstStyle>
                    <a:p>
                      <a:pPr marL="0" lvl="0" indent="0">
                        <a:buNone/>
                      </a:pPr>
                      <a:r>
                        <a:rPr sz="2000" b="1">
                          <a:solidFill>
                            <a:srgbClr val="000000"/>
                          </a:solidFill>
                          <a:effectLst/>
                          <a:latin typeface="Verdana" panose="020B0604030504040204" pitchFamily="34" charset="0"/>
                        </a:rPr>
                        <a:t>Simulación de eficiencia del proceso productivo con vacas de distinto peso sobre el consumo anual de materia seca cuando se desteta a un 50% del peso vivo de la vaca</a:t>
                      </a:r>
                      <a:endParaRPr lang="en-US" sz="2000" b="1">
                        <a:solidFill>
                          <a:srgbClr val="000000"/>
                        </a:solidFill>
                        <a:effectLst/>
                        <a:latin typeface="Verdana" panose="020B0604030504040204" pitchFamily="34" charset="0"/>
                      </a:endParaRPr>
                    </a:p>
                  </a:txBody>
                  <a:tcP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66"/>
                    </a:solidFill>
                  </a:tcPr>
                </a:tc>
                <a:tc hMerge="1">
                  <a:tcP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cP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cP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cP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cP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cPr>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r>
              <a:tr h="1198245">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n"/>
                        <a:defRPr sz="2800" u="none" kern="1200" baseline="0">
                          <a:solidFill>
                            <a:schemeClr val="tx1"/>
                          </a:solidFill>
                          <a:effectLst>
                            <a:outerShdw blurRad="38100" dist="38100" dir="2700000">
                              <a:srgbClr val="000000"/>
                            </a:outerShdw>
                          </a:effectLst>
                          <a:latin typeface="Tahoma" panose="020B0604030504040204" pitchFamily="34" charset="0"/>
                        </a:defRPr>
                      </a:lvl1pPr>
                      <a:lvl2pPr marL="742950" lvl="1" indent="-285750" algn="l" defTabSz="914400" rtl="0" eaLnBrk="1" fontAlgn="base" latinLnBrk="0" hangingPunct="1">
                        <a:lnSpc>
                          <a:spcPct val="100000"/>
                        </a:lnSpc>
                        <a:spcBef>
                          <a:spcPct val="20000"/>
                        </a:spcBef>
                        <a:spcAft>
                          <a:spcPct val="0"/>
                        </a:spcAft>
                        <a:buClr>
                          <a:schemeClr val="tx1"/>
                        </a:buClr>
                        <a:buSzTx/>
                        <a:buFontTx/>
                        <a:buChar char="–"/>
                        <a:defRPr sz="2400" b="0" i="0" u="none" kern="1200" baseline="0">
                          <a:solidFill>
                            <a:schemeClr val="tx1"/>
                          </a:solidFill>
                          <a:effectLst>
                            <a:outerShdw blurRad="38100" dist="38100" dir="2700000">
                              <a:srgbClr val="000000"/>
                            </a:outerShdw>
                          </a:effectLst>
                          <a:latin typeface="Tahoma" panose="020B0604030504040204" pitchFamily="34" charset="0"/>
                        </a:defRPr>
                      </a:lvl2pPr>
                      <a:lvl3pPr marL="1143000" lvl="2"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2000" b="0" i="0" u="none" kern="1200" baseline="0">
                          <a:solidFill>
                            <a:schemeClr val="tx1"/>
                          </a:solidFill>
                          <a:effectLst>
                            <a:outerShdw blurRad="38100" dist="38100" dir="2700000">
                              <a:srgbClr val="000000"/>
                            </a:outerShdw>
                          </a:effectLst>
                          <a:latin typeface="Tahoma" panose="020B060403050404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4pPr>
                      <a:lvl5pPr marL="2057400" lvl="4"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5pPr>
                    </a:lstStyle>
                    <a:p>
                      <a:pPr marL="0" lvl="0" indent="0">
                        <a:buNone/>
                      </a:pPr>
                      <a:r>
                        <a:rPr sz="1400" b="1">
                          <a:solidFill>
                            <a:srgbClr val="000000"/>
                          </a:solidFill>
                          <a:effectLst/>
                          <a:latin typeface="Verdana" panose="020B0604030504040204" pitchFamily="34" charset="0"/>
                        </a:rPr>
                        <a:t>Peso vaca al destete</a:t>
                      </a:r>
                      <a:endParaRPr lang="en-US" sz="1400" b="1">
                        <a:solidFill>
                          <a:srgbClr val="000000"/>
                        </a:solidFill>
                        <a:effectLst/>
                        <a:latin typeface="Verdana" panose="020B0604030504040204" pitchFamily="34" charset="0"/>
                      </a:endParaRPr>
                    </a:p>
                  </a:txBody>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A1"/>
                    </a:solid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n"/>
                        <a:defRPr sz="2800" u="none" kern="1200" baseline="0">
                          <a:solidFill>
                            <a:schemeClr val="tx1"/>
                          </a:solidFill>
                          <a:effectLst>
                            <a:outerShdw blurRad="38100" dist="38100" dir="2700000">
                              <a:srgbClr val="000000"/>
                            </a:outerShdw>
                          </a:effectLst>
                          <a:latin typeface="Tahoma" panose="020B0604030504040204" pitchFamily="34" charset="0"/>
                        </a:defRPr>
                      </a:lvl1pPr>
                      <a:lvl2pPr marL="742950" lvl="1" indent="-285750" algn="l" defTabSz="914400" rtl="0" eaLnBrk="1" fontAlgn="base" latinLnBrk="0" hangingPunct="1">
                        <a:lnSpc>
                          <a:spcPct val="100000"/>
                        </a:lnSpc>
                        <a:spcBef>
                          <a:spcPct val="20000"/>
                        </a:spcBef>
                        <a:spcAft>
                          <a:spcPct val="0"/>
                        </a:spcAft>
                        <a:buClr>
                          <a:schemeClr val="tx1"/>
                        </a:buClr>
                        <a:buSzTx/>
                        <a:buFontTx/>
                        <a:buChar char="–"/>
                        <a:defRPr sz="2400" b="0" i="0" u="none" kern="1200" baseline="0">
                          <a:solidFill>
                            <a:schemeClr val="tx1"/>
                          </a:solidFill>
                          <a:effectLst>
                            <a:outerShdw blurRad="38100" dist="38100" dir="2700000">
                              <a:srgbClr val="000000"/>
                            </a:outerShdw>
                          </a:effectLst>
                          <a:latin typeface="Tahoma" panose="020B0604030504040204" pitchFamily="34" charset="0"/>
                        </a:defRPr>
                      </a:lvl2pPr>
                      <a:lvl3pPr marL="1143000" lvl="2"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2000" b="0" i="0" u="none" kern="1200" baseline="0">
                          <a:solidFill>
                            <a:schemeClr val="tx1"/>
                          </a:solidFill>
                          <a:effectLst>
                            <a:outerShdw blurRad="38100" dist="38100" dir="2700000">
                              <a:srgbClr val="000000"/>
                            </a:outerShdw>
                          </a:effectLst>
                          <a:latin typeface="Tahoma" panose="020B060403050404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4pPr>
                      <a:lvl5pPr marL="2057400" lvl="4"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5pPr>
                    </a:lstStyle>
                    <a:p>
                      <a:pPr marL="0" lvl="0" indent="0">
                        <a:buNone/>
                      </a:pPr>
                      <a:r>
                        <a:rPr sz="1400" b="1">
                          <a:solidFill>
                            <a:srgbClr val="000000"/>
                          </a:solidFill>
                          <a:effectLst/>
                          <a:latin typeface="Verdana" panose="020B0604030504040204" pitchFamily="34" charset="0"/>
                        </a:rPr>
                        <a:t>Peso vaca a medio invierno</a:t>
                      </a:r>
                      <a:endParaRPr lang="en-US" sz="1400" b="1">
                        <a:solidFill>
                          <a:srgbClr val="000000"/>
                        </a:solidFill>
                        <a:effectLst/>
                        <a:latin typeface="Verdana" panose="020B0604030504040204" pitchFamily="34" charset="0"/>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A1"/>
                    </a:solid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n"/>
                        <a:defRPr sz="2800" u="none" kern="1200" baseline="0">
                          <a:solidFill>
                            <a:schemeClr val="tx1"/>
                          </a:solidFill>
                          <a:effectLst>
                            <a:outerShdw blurRad="38100" dist="38100" dir="2700000">
                              <a:srgbClr val="000000"/>
                            </a:outerShdw>
                          </a:effectLst>
                          <a:latin typeface="Tahoma" panose="020B0604030504040204" pitchFamily="34" charset="0"/>
                        </a:defRPr>
                      </a:lvl1pPr>
                      <a:lvl2pPr marL="742950" lvl="1" indent="-285750" algn="l" defTabSz="914400" rtl="0" eaLnBrk="1" fontAlgn="base" latinLnBrk="0" hangingPunct="1">
                        <a:lnSpc>
                          <a:spcPct val="100000"/>
                        </a:lnSpc>
                        <a:spcBef>
                          <a:spcPct val="20000"/>
                        </a:spcBef>
                        <a:spcAft>
                          <a:spcPct val="0"/>
                        </a:spcAft>
                        <a:buClr>
                          <a:schemeClr val="tx1"/>
                        </a:buClr>
                        <a:buSzTx/>
                        <a:buFontTx/>
                        <a:buChar char="–"/>
                        <a:defRPr sz="2400" b="0" i="0" u="none" kern="1200" baseline="0">
                          <a:solidFill>
                            <a:schemeClr val="tx1"/>
                          </a:solidFill>
                          <a:effectLst>
                            <a:outerShdw blurRad="38100" dist="38100" dir="2700000">
                              <a:srgbClr val="000000"/>
                            </a:outerShdw>
                          </a:effectLst>
                          <a:latin typeface="Tahoma" panose="020B0604030504040204" pitchFamily="34" charset="0"/>
                        </a:defRPr>
                      </a:lvl2pPr>
                      <a:lvl3pPr marL="1143000" lvl="2"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2000" b="0" i="0" u="none" kern="1200" baseline="0">
                          <a:solidFill>
                            <a:schemeClr val="tx1"/>
                          </a:solidFill>
                          <a:effectLst>
                            <a:outerShdw blurRad="38100" dist="38100" dir="2700000">
                              <a:srgbClr val="000000"/>
                            </a:outerShdw>
                          </a:effectLst>
                          <a:latin typeface="Tahoma" panose="020B060403050404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4pPr>
                      <a:lvl5pPr marL="2057400" lvl="4"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5pPr>
                    </a:lstStyle>
                    <a:p>
                      <a:pPr marL="0" lvl="0" indent="0">
                        <a:buNone/>
                      </a:pPr>
                      <a:r>
                        <a:rPr sz="1400" b="1">
                          <a:solidFill>
                            <a:srgbClr val="000000"/>
                          </a:solidFill>
                          <a:effectLst/>
                          <a:latin typeface="Verdana" panose="020B0604030504040204" pitchFamily="34" charset="0"/>
                        </a:rPr>
                        <a:t>Peso vaca al encaste</a:t>
                      </a:r>
                      <a:endParaRPr lang="en-US" sz="1400" b="1">
                        <a:solidFill>
                          <a:srgbClr val="000000"/>
                        </a:solidFill>
                        <a:effectLst/>
                        <a:latin typeface="Verdana" panose="020B0604030504040204" pitchFamily="34" charset="0"/>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A1"/>
                    </a:solid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n"/>
                        <a:defRPr sz="2800" u="none" kern="1200" baseline="0">
                          <a:solidFill>
                            <a:schemeClr val="tx1"/>
                          </a:solidFill>
                          <a:effectLst>
                            <a:outerShdw blurRad="38100" dist="38100" dir="2700000">
                              <a:srgbClr val="000000"/>
                            </a:outerShdw>
                          </a:effectLst>
                          <a:latin typeface="Tahoma" panose="020B0604030504040204" pitchFamily="34" charset="0"/>
                        </a:defRPr>
                      </a:lvl1pPr>
                      <a:lvl2pPr marL="742950" lvl="1" indent="-285750" algn="l" defTabSz="914400" rtl="0" eaLnBrk="1" fontAlgn="base" latinLnBrk="0" hangingPunct="1">
                        <a:lnSpc>
                          <a:spcPct val="100000"/>
                        </a:lnSpc>
                        <a:spcBef>
                          <a:spcPct val="20000"/>
                        </a:spcBef>
                        <a:spcAft>
                          <a:spcPct val="0"/>
                        </a:spcAft>
                        <a:buClr>
                          <a:schemeClr val="tx1"/>
                        </a:buClr>
                        <a:buSzTx/>
                        <a:buFontTx/>
                        <a:buChar char="–"/>
                        <a:defRPr sz="2400" b="0" i="0" u="none" kern="1200" baseline="0">
                          <a:solidFill>
                            <a:schemeClr val="tx1"/>
                          </a:solidFill>
                          <a:effectLst>
                            <a:outerShdw blurRad="38100" dist="38100" dir="2700000">
                              <a:srgbClr val="000000"/>
                            </a:outerShdw>
                          </a:effectLst>
                          <a:latin typeface="Tahoma" panose="020B0604030504040204" pitchFamily="34" charset="0"/>
                        </a:defRPr>
                      </a:lvl2pPr>
                      <a:lvl3pPr marL="1143000" lvl="2"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2000" b="0" i="0" u="none" kern="1200" baseline="0">
                          <a:solidFill>
                            <a:schemeClr val="tx1"/>
                          </a:solidFill>
                          <a:effectLst>
                            <a:outerShdw blurRad="38100" dist="38100" dir="2700000">
                              <a:srgbClr val="000000"/>
                            </a:outerShdw>
                          </a:effectLst>
                          <a:latin typeface="Tahoma" panose="020B060403050404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4pPr>
                      <a:lvl5pPr marL="2057400" lvl="4"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5pPr>
                    </a:lstStyle>
                    <a:p>
                      <a:pPr marL="0" lvl="0" indent="0">
                        <a:buNone/>
                      </a:pPr>
                      <a:r>
                        <a:rPr sz="1400" b="1">
                          <a:solidFill>
                            <a:srgbClr val="000000"/>
                          </a:solidFill>
                          <a:effectLst/>
                          <a:latin typeface="Verdana" panose="020B0604030504040204" pitchFamily="34" charset="0"/>
                        </a:rPr>
                        <a:t>Peso ternero al destete</a:t>
                      </a:r>
                      <a:endParaRPr lang="en-US" sz="1400" b="1">
                        <a:solidFill>
                          <a:srgbClr val="000000"/>
                        </a:solidFill>
                        <a:effectLst/>
                        <a:latin typeface="Verdana" panose="020B0604030504040204" pitchFamily="34" charset="0"/>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A1"/>
                    </a:solid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n"/>
                        <a:defRPr sz="2800" u="none" kern="1200" baseline="0">
                          <a:solidFill>
                            <a:schemeClr val="tx1"/>
                          </a:solidFill>
                          <a:effectLst>
                            <a:outerShdw blurRad="38100" dist="38100" dir="2700000">
                              <a:srgbClr val="000000"/>
                            </a:outerShdw>
                          </a:effectLst>
                          <a:latin typeface="Tahoma" panose="020B0604030504040204" pitchFamily="34" charset="0"/>
                        </a:defRPr>
                      </a:lvl1pPr>
                      <a:lvl2pPr marL="742950" lvl="1" indent="-285750" algn="l" defTabSz="914400" rtl="0" eaLnBrk="1" fontAlgn="base" latinLnBrk="0" hangingPunct="1">
                        <a:lnSpc>
                          <a:spcPct val="100000"/>
                        </a:lnSpc>
                        <a:spcBef>
                          <a:spcPct val="20000"/>
                        </a:spcBef>
                        <a:spcAft>
                          <a:spcPct val="0"/>
                        </a:spcAft>
                        <a:buClr>
                          <a:schemeClr val="tx1"/>
                        </a:buClr>
                        <a:buSzTx/>
                        <a:buFontTx/>
                        <a:buChar char="–"/>
                        <a:defRPr sz="2400" b="0" i="0" u="none" kern="1200" baseline="0">
                          <a:solidFill>
                            <a:schemeClr val="tx1"/>
                          </a:solidFill>
                          <a:effectLst>
                            <a:outerShdw blurRad="38100" dist="38100" dir="2700000">
                              <a:srgbClr val="000000"/>
                            </a:outerShdw>
                          </a:effectLst>
                          <a:latin typeface="Tahoma" panose="020B0604030504040204" pitchFamily="34" charset="0"/>
                        </a:defRPr>
                      </a:lvl2pPr>
                      <a:lvl3pPr marL="1143000" lvl="2"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2000" b="0" i="0" u="none" kern="1200" baseline="0">
                          <a:solidFill>
                            <a:schemeClr val="tx1"/>
                          </a:solidFill>
                          <a:effectLst>
                            <a:outerShdw blurRad="38100" dist="38100" dir="2700000">
                              <a:srgbClr val="000000"/>
                            </a:outerShdw>
                          </a:effectLst>
                          <a:latin typeface="Tahoma" panose="020B060403050404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4pPr>
                      <a:lvl5pPr marL="2057400" lvl="4"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5pPr>
                    </a:lstStyle>
                    <a:p>
                      <a:pPr marL="0" lvl="0" indent="0">
                        <a:buNone/>
                      </a:pPr>
                      <a:r>
                        <a:rPr sz="1400" b="1">
                          <a:solidFill>
                            <a:srgbClr val="000000"/>
                          </a:solidFill>
                          <a:effectLst/>
                          <a:latin typeface="Verdana" panose="020B0604030504040204" pitchFamily="34" charset="0"/>
                        </a:rPr>
                        <a:t>Ganancia diaria de peso del ternero</a:t>
                      </a:r>
                      <a:endParaRPr lang="en-US" sz="1400" b="1">
                        <a:solidFill>
                          <a:srgbClr val="000000"/>
                        </a:solidFill>
                        <a:effectLst/>
                        <a:latin typeface="Verdana" panose="020B0604030504040204" pitchFamily="34" charset="0"/>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A1"/>
                    </a:solid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n"/>
                        <a:defRPr sz="2800" u="none" kern="1200" baseline="0">
                          <a:solidFill>
                            <a:schemeClr val="tx1"/>
                          </a:solidFill>
                          <a:effectLst>
                            <a:outerShdw blurRad="38100" dist="38100" dir="2700000">
                              <a:srgbClr val="000000"/>
                            </a:outerShdw>
                          </a:effectLst>
                          <a:latin typeface="Tahoma" panose="020B0604030504040204" pitchFamily="34" charset="0"/>
                        </a:defRPr>
                      </a:lvl1pPr>
                      <a:lvl2pPr marL="742950" lvl="1" indent="-285750" algn="l" defTabSz="914400" rtl="0" eaLnBrk="1" fontAlgn="base" latinLnBrk="0" hangingPunct="1">
                        <a:lnSpc>
                          <a:spcPct val="100000"/>
                        </a:lnSpc>
                        <a:spcBef>
                          <a:spcPct val="20000"/>
                        </a:spcBef>
                        <a:spcAft>
                          <a:spcPct val="0"/>
                        </a:spcAft>
                        <a:buClr>
                          <a:schemeClr val="tx1"/>
                        </a:buClr>
                        <a:buSzTx/>
                        <a:buFontTx/>
                        <a:buChar char="–"/>
                        <a:defRPr sz="2400" b="0" i="0" u="none" kern="1200" baseline="0">
                          <a:solidFill>
                            <a:schemeClr val="tx1"/>
                          </a:solidFill>
                          <a:effectLst>
                            <a:outerShdw blurRad="38100" dist="38100" dir="2700000">
                              <a:srgbClr val="000000"/>
                            </a:outerShdw>
                          </a:effectLst>
                          <a:latin typeface="Tahoma" panose="020B0604030504040204" pitchFamily="34" charset="0"/>
                        </a:defRPr>
                      </a:lvl2pPr>
                      <a:lvl3pPr marL="1143000" lvl="2"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2000" b="0" i="0" u="none" kern="1200" baseline="0">
                          <a:solidFill>
                            <a:schemeClr val="tx1"/>
                          </a:solidFill>
                          <a:effectLst>
                            <a:outerShdw blurRad="38100" dist="38100" dir="2700000">
                              <a:srgbClr val="000000"/>
                            </a:outerShdw>
                          </a:effectLst>
                          <a:latin typeface="Tahoma" panose="020B060403050404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4pPr>
                      <a:lvl5pPr marL="2057400" lvl="4"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5pPr>
                    </a:lstStyle>
                    <a:p>
                      <a:pPr marL="0" lvl="0" indent="0">
                        <a:buNone/>
                      </a:pPr>
                      <a:r>
                        <a:rPr sz="1400" b="1">
                          <a:solidFill>
                            <a:srgbClr val="000000"/>
                          </a:solidFill>
                          <a:effectLst/>
                          <a:latin typeface="Verdana" panose="020B0604030504040204" pitchFamily="34" charset="0"/>
                        </a:rPr>
                        <a:t>Peso del ternero al nacimiento</a:t>
                      </a:r>
                      <a:endParaRPr lang="en-US" sz="1400" b="1">
                        <a:solidFill>
                          <a:srgbClr val="000000"/>
                        </a:solidFill>
                        <a:effectLst/>
                        <a:latin typeface="Verdana" panose="020B0604030504040204" pitchFamily="34" charset="0"/>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A1"/>
                    </a:solid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n"/>
                        <a:defRPr sz="2800" u="none" kern="1200" baseline="0">
                          <a:solidFill>
                            <a:schemeClr val="tx1"/>
                          </a:solidFill>
                          <a:effectLst>
                            <a:outerShdw blurRad="38100" dist="38100" dir="2700000">
                              <a:srgbClr val="000000"/>
                            </a:outerShdw>
                          </a:effectLst>
                          <a:latin typeface="Tahoma" panose="020B0604030504040204" pitchFamily="34" charset="0"/>
                        </a:defRPr>
                      </a:lvl1pPr>
                      <a:lvl2pPr marL="742950" lvl="1" indent="-285750" algn="l" defTabSz="914400" rtl="0" eaLnBrk="1" fontAlgn="base" latinLnBrk="0" hangingPunct="1">
                        <a:lnSpc>
                          <a:spcPct val="100000"/>
                        </a:lnSpc>
                        <a:spcBef>
                          <a:spcPct val="20000"/>
                        </a:spcBef>
                        <a:spcAft>
                          <a:spcPct val="0"/>
                        </a:spcAft>
                        <a:buClr>
                          <a:schemeClr val="tx1"/>
                        </a:buClr>
                        <a:buSzTx/>
                        <a:buFontTx/>
                        <a:buChar char="–"/>
                        <a:defRPr sz="2400" b="0" i="0" u="none" kern="1200" baseline="0">
                          <a:solidFill>
                            <a:schemeClr val="tx1"/>
                          </a:solidFill>
                          <a:effectLst>
                            <a:outerShdw blurRad="38100" dist="38100" dir="2700000">
                              <a:srgbClr val="000000"/>
                            </a:outerShdw>
                          </a:effectLst>
                          <a:latin typeface="Tahoma" panose="020B0604030504040204" pitchFamily="34" charset="0"/>
                        </a:defRPr>
                      </a:lvl2pPr>
                      <a:lvl3pPr marL="1143000" lvl="2"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2000" b="0" i="0" u="none" kern="1200" baseline="0">
                          <a:solidFill>
                            <a:schemeClr val="tx1"/>
                          </a:solidFill>
                          <a:effectLst>
                            <a:outerShdw blurRad="38100" dist="38100" dir="2700000">
                              <a:srgbClr val="000000"/>
                            </a:outerShdw>
                          </a:effectLst>
                          <a:latin typeface="Tahoma" panose="020B060403050404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4pPr>
                      <a:lvl5pPr marL="2057400" lvl="4"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5pPr>
                    </a:lstStyle>
                    <a:p>
                      <a:pPr marL="0" lvl="0" indent="0">
                        <a:buNone/>
                      </a:pPr>
                      <a:r>
                        <a:rPr sz="1400" b="1">
                          <a:solidFill>
                            <a:srgbClr val="000000"/>
                          </a:solidFill>
                          <a:effectLst/>
                          <a:latin typeface="Verdana" panose="020B0604030504040204" pitchFamily="34" charset="0"/>
                        </a:rPr>
                        <a:t>Consumo anual de materia seca</a:t>
                      </a:r>
                      <a:endParaRPr lang="en-US" sz="1400" b="1">
                        <a:solidFill>
                          <a:srgbClr val="000000"/>
                        </a:solidFill>
                        <a:effectLst/>
                        <a:latin typeface="Verdana" panose="020B0604030504040204" pitchFamily="34" charset="0"/>
                      </a:endParaRPr>
                    </a:p>
                  </a:txBody>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A1"/>
                    </a:solidFill>
                  </a:tcPr>
                </a:tc>
              </a:tr>
              <a:tr h="511175">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n"/>
                        <a:defRPr sz="2800" u="none" kern="1200" baseline="0">
                          <a:solidFill>
                            <a:schemeClr val="tx1"/>
                          </a:solidFill>
                          <a:effectLst>
                            <a:outerShdw blurRad="38100" dist="38100" dir="2700000">
                              <a:srgbClr val="000000"/>
                            </a:outerShdw>
                          </a:effectLst>
                          <a:latin typeface="Tahoma" panose="020B0604030504040204" pitchFamily="34" charset="0"/>
                        </a:defRPr>
                      </a:lvl1pPr>
                      <a:lvl2pPr marL="742950" lvl="1" indent="-285750" algn="l" defTabSz="914400" rtl="0" eaLnBrk="1" fontAlgn="base" latinLnBrk="0" hangingPunct="1">
                        <a:lnSpc>
                          <a:spcPct val="100000"/>
                        </a:lnSpc>
                        <a:spcBef>
                          <a:spcPct val="20000"/>
                        </a:spcBef>
                        <a:spcAft>
                          <a:spcPct val="0"/>
                        </a:spcAft>
                        <a:buClr>
                          <a:schemeClr val="tx1"/>
                        </a:buClr>
                        <a:buSzTx/>
                        <a:buFontTx/>
                        <a:buChar char="–"/>
                        <a:defRPr sz="2400" b="0" i="0" u="none" kern="1200" baseline="0">
                          <a:solidFill>
                            <a:schemeClr val="tx1"/>
                          </a:solidFill>
                          <a:effectLst>
                            <a:outerShdw blurRad="38100" dist="38100" dir="2700000">
                              <a:srgbClr val="000000"/>
                            </a:outerShdw>
                          </a:effectLst>
                          <a:latin typeface="Tahoma" panose="020B0604030504040204" pitchFamily="34" charset="0"/>
                        </a:defRPr>
                      </a:lvl2pPr>
                      <a:lvl3pPr marL="1143000" lvl="2"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2000" b="0" i="0" u="none" kern="1200" baseline="0">
                          <a:solidFill>
                            <a:schemeClr val="tx1"/>
                          </a:solidFill>
                          <a:effectLst>
                            <a:outerShdw blurRad="38100" dist="38100" dir="2700000">
                              <a:srgbClr val="000000"/>
                            </a:outerShdw>
                          </a:effectLst>
                          <a:latin typeface="Tahoma" panose="020B060403050404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4pPr>
                      <a:lvl5pPr marL="2057400" lvl="4"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5pPr>
                    </a:lstStyle>
                    <a:p>
                      <a:pPr marL="0" lvl="0" indent="0">
                        <a:buNone/>
                      </a:pPr>
                      <a:r>
                        <a:rPr sz="1400" b="1">
                          <a:solidFill>
                            <a:srgbClr val="000000"/>
                          </a:solidFill>
                          <a:effectLst/>
                          <a:latin typeface="Verdana" panose="020B0604030504040204" pitchFamily="34" charset="0"/>
                        </a:rPr>
                        <a:t>400</a:t>
                      </a:r>
                      <a:endParaRPr lang="en-US" sz="1400" b="1">
                        <a:solidFill>
                          <a:srgbClr val="000000"/>
                        </a:solidFill>
                        <a:effectLst/>
                        <a:latin typeface="Verdana" panose="020B0604030504040204" pitchFamily="34" charset="0"/>
                      </a:endParaRPr>
                    </a:p>
                  </a:txBody>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CC"/>
                    </a:solid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n"/>
                        <a:defRPr sz="2800" u="none" kern="1200" baseline="0">
                          <a:solidFill>
                            <a:schemeClr val="tx1"/>
                          </a:solidFill>
                          <a:effectLst>
                            <a:outerShdw blurRad="38100" dist="38100" dir="2700000">
                              <a:srgbClr val="000000"/>
                            </a:outerShdw>
                          </a:effectLst>
                          <a:latin typeface="Tahoma" panose="020B0604030504040204" pitchFamily="34" charset="0"/>
                        </a:defRPr>
                      </a:lvl1pPr>
                      <a:lvl2pPr marL="742950" lvl="1" indent="-285750" algn="l" defTabSz="914400" rtl="0" eaLnBrk="1" fontAlgn="base" latinLnBrk="0" hangingPunct="1">
                        <a:lnSpc>
                          <a:spcPct val="100000"/>
                        </a:lnSpc>
                        <a:spcBef>
                          <a:spcPct val="20000"/>
                        </a:spcBef>
                        <a:spcAft>
                          <a:spcPct val="0"/>
                        </a:spcAft>
                        <a:buClr>
                          <a:schemeClr val="tx1"/>
                        </a:buClr>
                        <a:buSzTx/>
                        <a:buFontTx/>
                        <a:buChar char="–"/>
                        <a:defRPr sz="2400" b="0" i="0" u="none" kern="1200" baseline="0">
                          <a:solidFill>
                            <a:schemeClr val="tx1"/>
                          </a:solidFill>
                          <a:effectLst>
                            <a:outerShdw blurRad="38100" dist="38100" dir="2700000">
                              <a:srgbClr val="000000"/>
                            </a:outerShdw>
                          </a:effectLst>
                          <a:latin typeface="Tahoma" panose="020B0604030504040204" pitchFamily="34" charset="0"/>
                        </a:defRPr>
                      </a:lvl2pPr>
                      <a:lvl3pPr marL="1143000" lvl="2"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2000" b="0" i="0" u="none" kern="1200" baseline="0">
                          <a:solidFill>
                            <a:schemeClr val="tx1"/>
                          </a:solidFill>
                          <a:effectLst>
                            <a:outerShdw blurRad="38100" dist="38100" dir="2700000">
                              <a:srgbClr val="000000"/>
                            </a:outerShdw>
                          </a:effectLst>
                          <a:latin typeface="Tahoma" panose="020B060403050404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4pPr>
                      <a:lvl5pPr marL="2057400" lvl="4"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5pPr>
                    </a:lstStyle>
                    <a:p>
                      <a:pPr marL="0" lvl="0" indent="0">
                        <a:buNone/>
                      </a:pPr>
                      <a:r>
                        <a:rPr sz="1400" b="1">
                          <a:solidFill>
                            <a:srgbClr val="000000"/>
                          </a:solidFill>
                          <a:effectLst/>
                          <a:latin typeface="Verdana" panose="020B0604030504040204" pitchFamily="34" charset="0"/>
                        </a:rPr>
                        <a:t>380</a:t>
                      </a:r>
                      <a:endParaRPr lang="en-US" sz="1400" b="1">
                        <a:solidFill>
                          <a:srgbClr val="000000"/>
                        </a:solidFill>
                        <a:effectLst/>
                        <a:latin typeface="Verdana" panose="020B0604030504040204" pitchFamily="34" charset="0"/>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CC"/>
                    </a:solid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n"/>
                        <a:defRPr sz="2800" u="none" kern="1200" baseline="0">
                          <a:solidFill>
                            <a:schemeClr val="tx1"/>
                          </a:solidFill>
                          <a:effectLst>
                            <a:outerShdw blurRad="38100" dist="38100" dir="2700000">
                              <a:srgbClr val="000000"/>
                            </a:outerShdw>
                          </a:effectLst>
                          <a:latin typeface="Tahoma" panose="020B0604030504040204" pitchFamily="34" charset="0"/>
                        </a:defRPr>
                      </a:lvl1pPr>
                      <a:lvl2pPr marL="742950" lvl="1" indent="-285750" algn="l" defTabSz="914400" rtl="0" eaLnBrk="1" fontAlgn="base" latinLnBrk="0" hangingPunct="1">
                        <a:lnSpc>
                          <a:spcPct val="100000"/>
                        </a:lnSpc>
                        <a:spcBef>
                          <a:spcPct val="20000"/>
                        </a:spcBef>
                        <a:spcAft>
                          <a:spcPct val="0"/>
                        </a:spcAft>
                        <a:buClr>
                          <a:schemeClr val="tx1"/>
                        </a:buClr>
                        <a:buSzTx/>
                        <a:buFontTx/>
                        <a:buChar char="–"/>
                        <a:defRPr sz="2400" b="0" i="0" u="none" kern="1200" baseline="0">
                          <a:solidFill>
                            <a:schemeClr val="tx1"/>
                          </a:solidFill>
                          <a:effectLst>
                            <a:outerShdw blurRad="38100" dist="38100" dir="2700000">
                              <a:srgbClr val="000000"/>
                            </a:outerShdw>
                          </a:effectLst>
                          <a:latin typeface="Tahoma" panose="020B0604030504040204" pitchFamily="34" charset="0"/>
                        </a:defRPr>
                      </a:lvl2pPr>
                      <a:lvl3pPr marL="1143000" lvl="2"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2000" b="0" i="0" u="none" kern="1200" baseline="0">
                          <a:solidFill>
                            <a:schemeClr val="tx1"/>
                          </a:solidFill>
                          <a:effectLst>
                            <a:outerShdw blurRad="38100" dist="38100" dir="2700000">
                              <a:srgbClr val="000000"/>
                            </a:outerShdw>
                          </a:effectLst>
                          <a:latin typeface="Tahoma" panose="020B060403050404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4pPr>
                      <a:lvl5pPr marL="2057400" lvl="4"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5pPr>
                    </a:lstStyle>
                    <a:p>
                      <a:pPr marL="0" lvl="0" indent="0">
                        <a:buNone/>
                      </a:pPr>
                      <a:r>
                        <a:rPr sz="1400" b="1">
                          <a:solidFill>
                            <a:srgbClr val="000000"/>
                          </a:solidFill>
                          <a:effectLst/>
                          <a:latin typeface="Verdana" panose="020B0604030504040204" pitchFamily="34" charset="0"/>
                        </a:rPr>
                        <a:t>390</a:t>
                      </a:r>
                      <a:endParaRPr lang="en-US" sz="1400" b="1">
                        <a:solidFill>
                          <a:srgbClr val="000000"/>
                        </a:solidFill>
                        <a:effectLst/>
                        <a:latin typeface="Verdana" panose="020B0604030504040204" pitchFamily="34" charset="0"/>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CC"/>
                    </a:solid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n"/>
                        <a:defRPr sz="2800" u="none" kern="1200" baseline="0">
                          <a:solidFill>
                            <a:schemeClr val="tx1"/>
                          </a:solidFill>
                          <a:effectLst>
                            <a:outerShdw blurRad="38100" dist="38100" dir="2700000">
                              <a:srgbClr val="000000"/>
                            </a:outerShdw>
                          </a:effectLst>
                          <a:latin typeface="Tahoma" panose="020B0604030504040204" pitchFamily="34" charset="0"/>
                        </a:defRPr>
                      </a:lvl1pPr>
                      <a:lvl2pPr marL="742950" lvl="1" indent="-285750" algn="l" defTabSz="914400" rtl="0" eaLnBrk="1" fontAlgn="base" latinLnBrk="0" hangingPunct="1">
                        <a:lnSpc>
                          <a:spcPct val="100000"/>
                        </a:lnSpc>
                        <a:spcBef>
                          <a:spcPct val="20000"/>
                        </a:spcBef>
                        <a:spcAft>
                          <a:spcPct val="0"/>
                        </a:spcAft>
                        <a:buClr>
                          <a:schemeClr val="tx1"/>
                        </a:buClr>
                        <a:buSzTx/>
                        <a:buFontTx/>
                        <a:buChar char="–"/>
                        <a:defRPr sz="2400" b="0" i="0" u="none" kern="1200" baseline="0">
                          <a:solidFill>
                            <a:schemeClr val="tx1"/>
                          </a:solidFill>
                          <a:effectLst>
                            <a:outerShdw blurRad="38100" dist="38100" dir="2700000">
                              <a:srgbClr val="000000"/>
                            </a:outerShdw>
                          </a:effectLst>
                          <a:latin typeface="Tahoma" panose="020B0604030504040204" pitchFamily="34" charset="0"/>
                        </a:defRPr>
                      </a:lvl2pPr>
                      <a:lvl3pPr marL="1143000" lvl="2"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2000" b="0" i="0" u="none" kern="1200" baseline="0">
                          <a:solidFill>
                            <a:schemeClr val="tx1"/>
                          </a:solidFill>
                          <a:effectLst>
                            <a:outerShdw blurRad="38100" dist="38100" dir="2700000">
                              <a:srgbClr val="000000"/>
                            </a:outerShdw>
                          </a:effectLst>
                          <a:latin typeface="Tahoma" panose="020B060403050404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4pPr>
                      <a:lvl5pPr marL="2057400" lvl="4"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5pPr>
                    </a:lstStyle>
                    <a:p>
                      <a:pPr marL="0" lvl="0" indent="0">
                        <a:buNone/>
                      </a:pPr>
                      <a:r>
                        <a:rPr sz="1400" b="1">
                          <a:solidFill>
                            <a:srgbClr val="000000"/>
                          </a:solidFill>
                          <a:effectLst/>
                          <a:latin typeface="Verdana" panose="020B0604030504040204" pitchFamily="34" charset="0"/>
                        </a:rPr>
                        <a:t>200</a:t>
                      </a:r>
                      <a:endParaRPr lang="en-US" sz="1400" b="1">
                        <a:solidFill>
                          <a:srgbClr val="000000"/>
                        </a:solidFill>
                        <a:effectLst/>
                        <a:latin typeface="Verdana" panose="020B0604030504040204" pitchFamily="34" charset="0"/>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CC"/>
                    </a:solid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n"/>
                        <a:defRPr sz="2800" u="none" kern="1200" baseline="0">
                          <a:solidFill>
                            <a:schemeClr val="tx1"/>
                          </a:solidFill>
                          <a:effectLst>
                            <a:outerShdw blurRad="38100" dist="38100" dir="2700000">
                              <a:srgbClr val="000000"/>
                            </a:outerShdw>
                          </a:effectLst>
                          <a:latin typeface="Tahoma" panose="020B0604030504040204" pitchFamily="34" charset="0"/>
                        </a:defRPr>
                      </a:lvl1pPr>
                      <a:lvl2pPr marL="742950" lvl="1" indent="-285750" algn="l" defTabSz="914400" rtl="0" eaLnBrk="1" fontAlgn="base" latinLnBrk="0" hangingPunct="1">
                        <a:lnSpc>
                          <a:spcPct val="100000"/>
                        </a:lnSpc>
                        <a:spcBef>
                          <a:spcPct val="20000"/>
                        </a:spcBef>
                        <a:spcAft>
                          <a:spcPct val="0"/>
                        </a:spcAft>
                        <a:buClr>
                          <a:schemeClr val="tx1"/>
                        </a:buClr>
                        <a:buSzTx/>
                        <a:buFontTx/>
                        <a:buChar char="–"/>
                        <a:defRPr sz="2400" b="0" i="0" u="none" kern="1200" baseline="0">
                          <a:solidFill>
                            <a:schemeClr val="tx1"/>
                          </a:solidFill>
                          <a:effectLst>
                            <a:outerShdw blurRad="38100" dist="38100" dir="2700000">
                              <a:srgbClr val="000000"/>
                            </a:outerShdw>
                          </a:effectLst>
                          <a:latin typeface="Tahoma" panose="020B0604030504040204" pitchFamily="34" charset="0"/>
                        </a:defRPr>
                      </a:lvl2pPr>
                      <a:lvl3pPr marL="1143000" lvl="2"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2000" b="0" i="0" u="none" kern="1200" baseline="0">
                          <a:solidFill>
                            <a:schemeClr val="tx1"/>
                          </a:solidFill>
                          <a:effectLst>
                            <a:outerShdw blurRad="38100" dist="38100" dir="2700000">
                              <a:srgbClr val="000000"/>
                            </a:outerShdw>
                          </a:effectLst>
                          <a:latin typeface="Tahoma" panose="020B060403050404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4pPr>
                      <a:lvl5pPr marL="2057400" lvl="4"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5pPr>
                    </a:lstStyle>
                    <a:p>
                      <a:pPr marL="0" lvl="0" indent="0">
                        <a:buNone/>
                      </a:pPr>
                      <a:r>
                        <a:rPr sz="1400" b="1">
                          <a:solidFill>
                            <a:srgbClr val="000000"/>
                          </a:solidFill>
                          <a:effectLst/>
                          <a:latin typeface="Verdana" panose="020B0604030504040204" pitchFamily="34" charset="0"/>
                        </a:rPr>
                        <a:t>0,94</a:t>
                      </a:r>
                      <a:endParaRPr lang="en-US" sz="1400" b="1">
                        <a:solidFill>
                          <a:srgbClr val="000000"/>
                        </a:solidFill>
                        <a:effectLst/>
                        <a:latin typeface="Verdana" panose="020B0604030504040204" pitchFamily="34" charset="0"/>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CC"/>
                    </a:solid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n"/>
                        <a:defRPr sz="2800" u="none" kern="1200" baseline="0">
                          <a:solidFill>
                            <a:schemeClr val="tx1"/>
                          </a:solidFill>
                          <a:effectLst>
                            <a:outerShdw blurRad="38100" dist="38100" dir="2700000">
                              <a:srgbClr val="000000"/>
                            </a:outerShdw>
                          </a:effectLst>
                          <a:latin typeface="Tahoma" panose="020B0604030504040204" pitchFamily="34" charset="0"/>
                        </a:defRPr>
                      </a:lvl1pPr>
                      <a:lvl2pPr marL="742950" lvl="1" indent="-285750" algn="l" defTabSz="914400" rtl="0" eaLnBrk="1" fontAlgn="base" latinLnBrk="0" hangingPunct="1">
                        <a:lnSpc>
                          <a:spcPct val="100000"/>
                        </a:lnSpc>
                        <a:spcBef>
                          <a:spcPct val="20000"/>
                        </a:spcBef>
                        <a:spcAft>
                          <a:spcPct val="0"/>
                        </a:spcAft>
                        <a:buClr>
                          <a:schemeClr val="tx1"/>
                        </a:buClr>
                        <a:buSzTx/>
                        <a:buFontTx/>
                        <a:buChar char="–"/>
                        <a:defRPr sz="2400" b="0" i="0" u="none" kern="1200" baseline="0">
                          <a:solidFill>
                            <a:schemeClr val="tx1"/>
                          </a:solidFill>
                          <a:effectLst>
                            <a:outerShdw blurRad="38100" dist="38100" dir="2700000">
                              <a:srgbClr val="000000"/>
                            </a:outerShdw>
                          </a:effectLst>
                          <a:latin typeface="Tahoma" panose="020B0604030504040204" pitchFamily="34" charset="0"/>
                        </a:defRPr>
                      </a:lvl2pPr>
                      <a:lvl3pPr marL="1143000" lvl="2"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2000" b="0" i="0" u="none" kern="1200" baseline="0">
                          <a:solidFill>
                            <a:schemeClr val="tx1"/>
                          </a:solidFill>
                          <a:effectLst>
                            <a:outerShdw blurRad="38100" dist="38100" dir="2700000">
                              <a:srgbClr val="000000"/>
                            </a:outerShdw>
                          </a:effectLst>
                          <a:latin typeface="Tahoma" panose="020B060403050404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4pPr>
                      <a:lvl5pPr marL="2057400" lvl="4"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5pPr>
                    </a:lstStyle>
                    <a:p>
                      <a:pPr marL="0" lvl="0" indent="0">
                        <a:buNone/>
                      </a:pPr>
                      <a:r>
                        <a:rPr sz="1400" b="1">
                          <a:solidFill>
                            <a:srgbClr val="000000"/>
                          </a:solidFill>
                          <a:effectLst/>
                          <a:latin typeface="Verdana" panose="020B0604030504040204" pitchFamily="34" charset="0"/>
                        </a:rPr>
                        <a:t>30</a:t>
                      </a:r>
                      <a:endParaRPr lang="en-US" sz="1400" b="1">
                        <a:solidFill>
                          <a:srgbClr val="000000"/>
                        </a:solidFill>
                        <a:effectLst/>
                        <a:latin typeface="Verdana" panose="020B0604030504040204" pitchFamily="34" charset="0"/>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CC"/>
                    </a:solid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n"/>
                        <a:defRPr sz="2800" u="none" kern="1200" baseline="0">
                          <a:solidFill>
                            <a:schemeClr val="tx1"/>
                          </a:solidFill>
                          <a:effectLst>
                            <a:outerShdw blurRad="38100" dist="38100" dir="2700000">
                              <a:srgbClr val="000000"/>
                            </a:outerShdw>
                          </a:effectLst>
                          <a:latin typeface="Tahoma" panose="020B0604030504040204" pitchFamily="34" charset="0"/>
                        </a:defRPr>
                      </a:lvl1pPr>
                      <a:lvl2pPr marL="742950" lvl="1" indent="-285750" algn="l" defTabSz="914400" rtl="0" eaLnBrk="1" fontAlgn="base" latinLnBrk="0" hangingPunct="1">
                        <a:lnSpc>
                          <a:spcPct val="100000"/>
                        </a:lnSpc>
                        <a:spcBef>
                          <a:spcPct val="20000"/>
                        </a:spcBef>
                        <a:spcAft>
                          <a:spcPct val="0"/>
                        </a:spcAft>
                        <a:buClr>
                          <a:schemeClr val="tx1"/>
                        </a:buClr>
                        <a:buSzTx/>
                        <a:buFontTx/>
                        <a:buChar char="–"/>
                        <a:defRPr sz="2400" b="0" i="0" u="none" kern="1200" baseline="0">
                          <a:solidFill>
                            <a:schemeClr val="tx1"/>
                          </a:solidFill>
                          <a:effectLst>
                            <a:outerShdw blurRad="38100" dist="38100" dir="2700000">
                              <a:srgbClr val="000000"/>
                            </a:outerShdw>
                          </a:effectLst>
                          <a:latin typeface="Tahoma" panose="020B0604030504040204" pitchFamily="34" charset="0"/>
                        </a:defRPr>
                      </a:lvl2pPr>
                      <a:lvl3pPr marL="1143000" lvl="2"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2000" b="0" i="0" u="none" kern="1200" baseline="0">
                          <a:solidFill>
                            <a:schemeClr val="tx1"/>
                          </a:solidFill>
                          <a:effectLst>
                            <a:outerShdw blurRad="38100" dist="38100" dir="2700000">
                              <a:srgbClr val="000000"/>
                            </a:outerShdw>
                          </a:effectLst>
                          <a:latin typeface="Tahoma" panose="020B060403050404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4pPr>
                      <a:lvl5pPr marL="2057400" lvl="4"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5pPr>
                    </a:lstStyle>
                    <a:p>
                      <a:pPr marL="0" lvl="0" indent="0">
                        <a:buNone/>
                      </a:pPr>
                      <a:r>
                        <a:rPr sz="1400" b="1">
                          <a:solidFill>
                            <a:srgbClr val="000000"/>
                          </a:solidFill>
                          <a:effectLst/>
                          <a:latin typeface="Verdana" panose="020B0604030504040204" pitchFamily="34" charset="0"/>
                        </a:rPr>
                        <a:t>2.693</a:t>
                      </a:r>
                      <a:endParaRPr lang="en-US" sz="1400" b="1">
                        <a:solidFill>
                          <a:srgbClr val="000000"/>
                        </a:solidFill>
                        <a:effectLst/>
                        <a:latin typeface="Verdana" panose="020B0604030504040204" pitchFamily="34" charset="0"/>
                      </a:endParaRPr>
                    </a:p>
                  </a:txBody>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CC"/>
                    </a:solidFill>
                  </a:tcPr>
                </a:tc>
              </a:tr>
              <a:tr h="452120">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n"/>
                        <a:defRPr sz="2800" u="none" kern="1200" baseline="0">
                          <a:solidFill>
                            <a:schemeClr val="tx1"/>
                          </a:solidFill>
                          <a:effectLst>
                            <a:outerShdw blurRad="38100" dist="38100" dir="2700000">
                              <a:srgbClr val="000000"/>
                            </a:outerShdw>
                          </a:effectLst>
                          <a:latin typeface="Tahoma" panose="020B0604030504040204" pitchFamily="34" charset="0"/>
                        </a:defRPr>
                      </a:lvl1pPr>
                      <a:lvl2pPr marL="742950" lvl="1" indent="-285750" algn="l" defTabSz="914400" rtl="0" eaLnBrk="1" fontAlgn="base" latinLnBrk="0" hangingPunct="1">
                        <a:lnSpc>
                          <a:spcPct val="100000"/>
                        </a:lnSpc>
                        <a:spcBef>
                          <a:spcPct val="20000"/>
                        </a:spcBef>
                        <a:spcAft>
                          <a:spcPct val="0"/>
                        </a:spcAft>
                        <a:buClr>
                          <a:schemeClr val="tx1"/>
                        </a:buClr>
                        <a:buSzTx/>
                        <a:buFontTx/>
                        <a:buChar char="–"/>
                        <a:defRPr sz="2400" b="0" i="0" u="none" kern="1200" baseline="0">
                          <a:solidFill>
                            <a:schemeClr val="tx1"/>
                          </a:solidFill>
                          <a:effectLst>
                            <a:outerShdw blurRad="38100" dist="38100" dir="2700000">
                              <a:srgbClr val="000000"/>
                            </a:outerShdw>
                          </a:effectLst>
                          <a:latin typeface="Tahoma" panose="020B0604030504040204" pitchFamily="34" charset="0"/>
                        </a:defRPr>
                      </a:lvl2pPr>
                      <a:lvl3pPr marL="1143000" lvl="2"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2000" b="0" i="0" u="none" kern="1200" baseline="0">
                          <a:solidFill>
                            <a:schemeClr val="tx1"/>
                          </a:solidFill>
                          <a:effectLst>
                            <a:outerShdw blurRad="38100" dist="38100" dir="2700000">
                              <a:srgbClr val="000000"/>
                            </a:outerShdw>
                          </a:effectLst>
                          <a:latin typeface="Tahoma" panose="020B060403050404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4pPr>
                      <a:lvl5pPr marL="2057400" lvl="4"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5pPr>
                    </a:lstStyle>
                    <a:p>
                      <a:pPr marL="0" lvl="0" indent="0">
                        <a:buNone/>
                      </a:pPr>
                      <a:r>
                        <a:rPr sz="1400" b="1">
                          <a:solidFill>
                            <a:srgbClr val="000000"/>
                          </a:solidFill>
                          <a:effectLst/>
                          <a:latin typeface="Verdana" panose="020B0604030504040204" pitchFamily="34" charset="0"/>
                        </a:rPr>
                        <a:t>450</a:t>
                      </a:r>
                      <a:endParaRPr lang="en-US" sz="1400" b="1">
                        <a:solidFill>
                          <a:srgbClr val="000000"/>
                        </a:solidFill>
                        <a:effectLst/>
                        <a:latin typeface="Verdana" panose="020B0604030504040204" pitchFamily="34" charset="0"/>
                      </a:endParaRPr>
                    </a:p>
                  </a:txBody>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CC"/>
                    </a:solid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n"/>
                        <a:defRPr sz="2800" u="none" kern="1200" baseline="0">
                          <a:solidFill>
                            <a:schemeClr val="tx1"/>
                          </a:solidFill>
                          <a:effectLst>
                            <a:outerShdw blurRad="38100" dist="38100" dir="2700000">
                              <a:srgbClr val="000000"/>
                            </a:outerShdw>
                          </a:effectLst>
                          <a:latin typeface="Tahoma" panose="020B0604030504040204" pitchFamily="34" charset="0"/>
                        </a:defRPr>
                      </a:lvl1pPr>
                      <a:lvl2pPr marL="742950" lvl="1" indent="-285750" algn="l" defTabSz="914400" rtl="0" eaLnBrk="1" fontAlgn="base" latinLnBrk="0" hangingPunct="1">
                        <a:lnSpc>
                          <a:spcPct val="100000"/>
                        </a:lnSpc>
                        <a:spcBef>
                          <a:spcPct val="20000"/>
                        </a:spcBef>
                        <a:spcAft>
                          <a:spcPct val="0"/>
                        </a:spcAft>
                        <a:buClr>
                          <a:schemeClr val="tx1"/>
                        </a:buClr>
                        <a:buSzTx/>
                        <a:buFontTx/>
                        <a:buChar char="–"/>
                        <a:defRPr sz="2400" b="0" i="0" u="none" kern="1200" baseline="0">
                          <a:solidFill>
                            <a:schemeClr val="tx1"/>
                          </a:solidFill>
                          <a:effectLst>
                            <a:outerShdw blurRad="38100" dist="38100" dir="2700000">
                              <a:srgbClr val="000000"/>
                            </a:outerShdw>
                          </a:effectLst>
                          <a:latin typeface="Tahoma" panose="020B0604030504040204" pitchFamily="34" charset="0"/>
                        </a:defRPr>
                      </a:lvl2pPr>
                      <a:lvl3pPr marL="1143000" lvl="2"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2000" b="0" i="0" u="none" kern="1200" baseline="0">
                          <a:solidFill>
                            <a:schemeClr val="tx1"/>
                          </a:solidFill>
                          <a:effectLst>
                            <a:outerShdw blurRad="38100" dist="38100" dir="2700000">
                              <a:srgbClr val="000000"/>
                            </a:outerShdw>
                          </a:effectLst>
                          <a:latin typeface="Tahoma" panose="020B060403050404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4pPr>
                      <a:lvl5pPr marL="2057400" lvl="4"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5pPr>
                    </a:lstStyle>
                    <a:p>
                      <a:pPr marL="0" lvl="0" indent="0">
                        <a:buNone/>
                      </a:pPr>
                      <a:r>
                        <a:rPr sz="1400" b="1">
                          <a:solidFill>
                            <a:srgbClr val="000000"/>
                          </a:solidFill>
                          <a:effectLst/>
                          <a:latin typeface="Verdana" panose="020B0604030504040204" pitchFamily="34" charset="0"/>
                        </a:rPr>
                        <a:t>420</a:t>
                      </a:r>
                      <a:endParaRPr lang="en-US" sz="1400" b="1">
                        <a:solidFill>
                          <a:srgbClr val="000000"/>
                        </a:solidFill>
                        <a:effectLst/>
                        <a:latin typeface="Verdana" panose="020B0604030504040204" pitchFamily="34" charset="0"/>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CC"/>
                    </a:solid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n"/>
                        <a:defRPr sz="2800" u="none" kern="1200" baseline="0">
                          <a:solidFill>
                            <a:schemeClr val="tx1"/>
                          </a:solidFill>
                          <a:effectLst>
                            <a:outerShdw blurRad="38100" dist="38100" dir="2700000">
                              <a:srgbClr val="000000"/>
                            </a:outerShdw>
                          </a:effectLst>
                          <a:latin typeface="Tahoma" panose="020B0604030504040204" pitchFamily="34" charset="0"/>
                        </a:defRPr>
                      </a:lvl1pPr>
                      <a:lvl2pPr marL="742950" lvl="1" indent="-285750" algn="l" defTabSz="914400" rtl="0" eaLnBrk="1" fontAlgn="base" latinLnBrk="0" hangingPunct="1">
                        <a:lnSpc>
                          <a:spcPct val="100000"/>
                        </a:lnSpc>
                        <a:spcBef>
                          <a:spcPct val="20000"/>
                        </a:spcBef>
                        <a:spcAft>
                          <a:spcPct val="0"/>
                        </a:spcAft>
                        <a:buClr>
                          <a:schemeClr val="tx1"/>
                        </a:buClr>
                        <a:buSzTx/>
                        <a:buFontTx/>
                        <a:buChar char="–"/>
                        <a:defRPr sz="2400" b="0" i="0" u="none" kern="1200" baseline="0">
                          <a:solidFill>
                            <a:schemeClr val="tx1"/>
                          </a:solidFill>
                          <a:effectLst>
                            <a:outerShdw blurRad="38100" dist="38100" dir="2700000">
                              <a:srgbClr val="000000"/>
                            </a:outerShdw>
                          </a:effectLst>
                          <a:latin typeface="Tahoma" panose="020B0604030504040204" pitchFamily="34" charset="0"/>
                        </a:defRPr>
                      </a:lvl2pPr>
                      <a:lvl3pPr marL="1143000" lvl="2"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2000" b="0" i="0" u="none" kern="1200" baseline="0">
                          <a:solidFill>
                            <a:schemeClr val="tx1"/>
                          </a:solidFill>
                          <a:effectLst>
                            <a:outerShdw blurRad="38100" dist="38100" dir="2700000">
                              <a:srgbClr val="000000"/>
                            </a:outerShdw>
                          </a:effectLst>
                          <a:latin typeface="Tahoma" panose="020B060403050404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4pPr>
                      <a:lvl5pPr marL="2057400" lvl="4"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5pPr>
                    </a:lstStyle>
                    <a:p>
                      <a:pPr marL="0" lvl="0" indent="0">
                        <a:buNone/>
                      </a:pPr>
                      <a:r>
                        <a:rPr sz="1400" b="1">
                          <a:solidFill>
                            <a:srgbClr val="000000"/>
                          </a:solidFill>
                          <a:effectLst/>
                          <a:latin typeface="Verdana" panose="020B0604030504040204" pitchFamily="34" charset="0"/>
                        </a:rPr>
                        <a:t>430</a:t>
                      </a:r>
                      <a:endParaRPr lang="en-US" sz="1400" b="1">
                        <a:solidFill>
                          <a:srgbClr val="000000"/>
                        </a:solidFill>
                        <a:effectLst/>
                        <a:latin typeface="Verdana" panose="020B0604030504040204" pitchFamily="34" charset="0"/>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CC"/>
                    </a:solid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n"/>
                        <a:defRPr sz="2800" u="none" kern="1200" baseline="0">
                          <a:solidFill>
                            <a:schemeClr val="tx1"/>
                          </a:solidFill>
                          <a:effectLst>
                            <a:outerShdw blurRad="38100" dist="38100" dir="2700000">
                              <a:srgbClr val="000000"/>
                            </a:outerShdw>
                          </a:effectLst>
                          <a:latin typeface="Tahoma" panose="020B0604030504040204" pitchFamily="34" charset="0"/>
                        </a:defRPr>
                      </a:lvl1pPr>
                      <a:lvl2pPr marL="742950" lvl="1" indent="-285750" algn="l" defTabSz="914400" rtl="0" eaLnBrk="1" fontAlgn="base" latinLnBrk="0" hangingPunct="1">
                        <a:lnSpc>
                          <a:spcPct val="100000"/>
                        </a:lnSpc>
                        <a:spcBef>
                          <a:spcPct val="20000"/>
                        </a:spcBef>
                        <a:spcAft>
                          <a:spcPct val="0"/>
                        </a:spcAft>
                        <a:buClr>
                          <a:schemeClr val="tx1"/>
                        </a:buClr>
                        <a:buSzTx/>
                        <a:buFontTx/>
                        <a:buChar char="–"/>
                        <a:defRPr sz="2400" b="0" i="0" u="none" kern="1200" baseline="0">
                          <a:solidFill>
                            <a:schemeClr val="tx1"/>
                          </a:solidFill>
                          <a:effectLst>
                            <a:outerShdw blurRad="38100" dist="38100" dir="2700000">
                              <a:srgbClr val="000000"/>
                            </a:outerShdw>
                          </a:effectLst>
                          <a:latin typeface="Tahoma" panose="020B0604030504040204" pitchFamily="34" charset="0"/>
                        </a:defRPr>
                      </a:lvl2pPr>
                      <a:lvl3pPr marL="1143000" lvl="2"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2000" b="0" i="0" u="none" kern="1200" baseline="0">
                          <a:solidFill>
                            <a:schemeClr val="tx1"/>
                          </a:solidFill>
                          <a:effectLst>
                            <a:outerShdw blurRad="38100" dist="38100" dir="2700000">
                              <a:srgbClr val="000000"/>
                            </a:outerShdw>
                          </a:effectLst>
                          <a:latin typeface="Tahoma" panose="020B060403050404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4pPr>
                      <a:lvl5pPr marL="2057400" lvl="4"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5pPr>
                    </a:lstStyle>
                    <a:p>
                      <a:pPr marL="0" lvl="0" indent="0">
                        <a:buNone/>
                      </a:pPr>
                      <a:r>
                        <a:rPr sz="1400" b="1">
                          <a:solidFill>
                            <a:srgbClr val="000000"/>
                          </a:solidFill>
                          <a:effectLst/>
                          <a:latin typeface="Verdana" panose="020B0604030504040204" pitchFamily="34" charset="0"/>
                        </a:rPr>
                        <a:t>225</a:t>
                      </a:r>
                      <a:endParaRPr lang="en-US" sz="1400" b="1">
                        <a:solidFill>
                          <a:srgbClr val="000000"/>
                        </a:solidFill>
                        <a:effectLst/>
                        <a:latin typeface="Verdana" panose="020B0604030504040204" pitchFamily="34" charset="0"/>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CC"/>
                    </a:solid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n"/>
                        <a:defRPr sz="2800" u="none" kern="1200" baseline="0">
                          <a:solidFill>
                            <a:schemeClr val="tx1"/>
                          </a:solidFill>
                          <a:effectLst>
                            <a:outerShdw blurRad="38100" dist="38100" dir="2700000">
                              <a:srgbClr val="000000"/>
                            </a:outerShdw>
                          </a:effectLst>
                          <a:latin typeface="Tahoma" panose="020B0604030504040204" pitchFamily="34" charset="0"/>
                        </a:defRPr>
                      </a:lvl1pPr>
                      <a:lvl2pPr marL="742950" lvl="1" indent="-285750" algn="l" defTabSz="914400" rtl="0" eaLnBrk="1" fontAlgn="base" latinLnBrk="0" hangingPunct="1">
                        <a:lnSpc>
                          <a:spcPct val="100000"/>
                        </a:lnSpc>
                        <a:spcBef>
                          <a:spcPct val="20000"/>
                        </a:spcBef>
                        <a:spcAft>
                          <a:spcPct val="0"/>
                        </a:spcAft>
                        <a:buClr>
                          <a:schemeClr val="tx1"/>
                        </a:buClr>
                        <a:buSzTx/>
                        <a:buFontTx/>
                        <a:buChar char="–"/>
                        <a:defRPr sz="2400" b="0" i="0" u="none" kern="1200" baseline="0">
                          <a:solidFill>
                            <a:schemeClr val="tx1"/>
                          </a:solidFill>
                          <a:effectLst>
                            <a:outerShdw blurRad="38100" dist="38100" dir="2700000">
                              <a:srgbClr val="000000"/>
                            </a:outerShdw>
                          </a:effectLst>
                          <a:latin typeface="Tahoma" panose="020B0604030504040204" pitchFamily="34" charset="0"/>
                        </a:defRPr>
                      </a:lvl2pPr>
                      <a:lvl3pPr marL="1143000" lvl="2"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2000" b="0" i="0" u="none" kern="1200" baseline="0">
                          <a:solidFill>
                            <a:schemeClr val="tx1"/>
                          </a:solidFill>
                          <a:effectLst>
                            <a:outerShdw blurRad="38100" dist="38100" dir="2700000">
                              <a:srgbClr val="000000"/>
                            </a:outerShdw>
                          </a:effectLst>
                          <a:latin typeface="Tahoma" panose="020B060403050404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4pPr>
                      <a:lvl5pPr marL="2057400" lvl="4"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5pPr>
                    </a:lstStyle>
                    <a:p>
                      <a:pPr marL="0" lvl="0" indent="0">
                        <a:buNone/>
                      </a:pPr>
                      <a:r>
                        <a:rPr sz="1400" b="1">
                          <a:solidFill>
                            <a:srgbClr val="000000"/>
                          </a:solidFill>
                          <a:effectLst/>
                          <a:latin typeface="Verdana" panose="020B0604030504040204" pitchFamily="34" charset="0"/>
                        </a:rPr>
                        <a:t>1,06</a:t>
                      </a:r>
                      <a:endParaRPr lang="en-US" sz="1400" b="1">
                        <a:solidFill>
                          <a:srgbClr val="000000"/>
                        </a:solidFill>
                        <a:effectLst/>
                        <a:latin typeface="Verdana" panose="020B0604030504040204" pitchFamily="34" charset="0"/>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CC"/>
                    </a:solid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n"/>
                        <a:defRPr sz="2800" u="none" kern="1200" baseline="0">
                          <a:solidFill>
                            <a:schemeClr val="tx1"/>
                          </a:solidFill>
                          <a:effectLst>
                            <a:outerShdw blurRad="38100" dist="38100" dir="2700000">
                              <a:srgbClr val="000000"/>
                            </a:outerShdw>
                          </a:effectLst>
                          <a:latin typeface="Tahoma" panose="020B0604030504040204" pitchFamily="34" charset="0"/>
                        </a:defRPr>
                      </a:lvl1pPr>
                      <a:lvl2pPr marL="742950" lvl="1" indent="-285750" algn="l" defTabSz="914400" rtl="0" eaLnBrk="1" fontAlgn="base" latinLnBrk="0" hangingPunct="1">
                        <a:lnSpc>
                          <a:spcPct val="100000"/>
                        </a:lnSpc>
                        <a:spcBef>
                          <a:spcPct val="20000"/>
                        </a:spcBef>
                        <a:spcAft>
                          <a:spcPct val="0"/>
                        </a:spcAft>
                        <a:buClr>
                          <a:schemeClr val="tx1"/>
                        </a:buClr>
                        <a:buSzTx/>
                        <a:buFontTx/>
                        <a:buChar char="–"/>
                        <a:defRPr sz="2400" b="0" i="0" u="none" kern="1200" baseline="0">
                          <a:solidFill>
                            <a:schemeClr val="tx1"/>
                          </a:solidFill>
                          <a:effectLst>
                            <a:outerShdw blurRad="38100" dist="38100" dir="2700000">
                              <a:srgbClr val="000000"/>
                            </a:outerShdw>
                          </a:effectLst>
                          <a:latin typeface="Tahoma" panose="020B0604030504040204" pitchFamily="34" charset="0"/>
                        </a:defRPr>
                      </a:lvl2pPr>
                      <a:lvl3pPr marL="1143000" lvl="2"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2000" b="0" i="0" u="none" kern="1200" baseline="0">
                          <a:solidFill>
                            <a:schemeClr val="tx1"/>
                          </a:solidFill>
                          <a:effectLst>
                            <a:outerShdw blurRad="38100" dist="38100" dir="2700000">
                              <a:srgbClr val="000000"/>
                            </a:outerShdw>
                          </a:effectLst>
                          <a:latin typeface="Tahoma" panose="020B060403050404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4pPr>
                      <a:lvl5pPr marL="2057400" lvl="4"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5pPr>
                    </a:lstStyle>
                    <a:p>
                      <a:pPr marL="0" lvl="0" indent="0">
                        <a:buNone/>
                      </a:pPr>
                      <a:r>
                        <a:rPr sz="1400" b="1">
                          <a:solidFill>
                            <a:srgbClr val="000000"/>
                          </a:solidFill>
                          <a:effectLst/>
                          <a:latin typeface="Verdana" panose="020B0604030504040204" pitchFamily="34" charset="0"/>
                        </a:rPr>
                        <a:t>33</a:t>
                      </a:r>
                      <a:endParaRPr lang="en-US" sz="1400" b="1">
                        <a:solidFill>
                          <a:srgbClr val="000000"/>
                        </a:solidFill>
                        <a:effectLst/>
                        <a:latin typeface="Verdana" panose="020B0604030504040204" pitchFamily="34" charset="0"/>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CC"/>
                    </a:solid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n"/>
                        <a:defRPr sz="2800" u="none" kern="1200" baseline="0">
                          <a:solidFill>
                            <a:schemeClr val="tx1"/>
                          </a:solidFill>
                          <a:effectLst>
                            <a:outerShdw blurRad="38100" dist="38100" dir="2700000">
                              <a:srgbClr val="000000"/>
                            </a:outerShdw>
                          </a:effectLst>
                          <a:latin typeface="Tahoma" panose="020B0604030504040204" pitchFamily="34" charset="0"/>
                        </a:defRPr>
                      </a:lvl1pPr>
                      <a:lvl2pPr marL="742950" lvl="1" indent="-285750" algn="l" defTabSz="914400" rtl="0" eaLnBrk="1" fontAlgn="base" latinLnBrk="0" hangingPunct="1">
                        <a:lnSpc>
                          <a:spcPct val="100000"/>
                        </a:lnSpc>
                        <a:spcBef>
                          <a:spcPct val="20000"/>
                        </a:spcBef>
                        <a:spcAft>
                          <a:spcPct val="0"/>
                        </a:spcAft>
                        <a:buClr>
                          <a:schemeClr val="tx1"/>
                        </a:buClr>
                        <a:buSzTx/>
                        <a:buFontTx/>
                        <a:buChar char="–"/>
                        <a:defRPr sz="2400" b="0" i="0" u="none" kern="1200" baseline="0">
                          <a:solidFill>
                            <a:schemeClr val="tx1"/>
                          </a:solidFill>
                          <a:effectLst>
                            <a:outerShdw blurRad="38100" dist="38100" dir="2700000">
                              <a:srgbClr val="000000"/>
                            </a:outerShdw>
                          </a:effectLst>
                          <a:latin typeface="Tahoma" panose="020B0604030504040204" pitchFamily="34" charset="0"/>
                        </a:defRPr>
                      </a:lvl2pPr>
                      <a:lvl3pPr marL="1143000" lvl="2"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2000" b="0" i="0" u="none" kern="1200" baseline="0">
                          <a:solidFill>
                            <a:schemeClr val="tx1"/>
                          </a:solidFill>
                          <a:effectLst>
                            <a:outerShdw blurRad="38100" dist="38100" dir="2700000">
                              <a:srgbClr val="000000"/>
                            </a:outerShdw>
                          </a:effectLst>
                          <a:latin typeface="Tahoma" panose="020B060403050404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4pPr>
                      <a:lvl5pPr marL="2057400" lvl="4"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5pPr>
                    </a:lstStyle>
                    <a:p>
                      <a:pPr marL="0" lvl="0" indent="0">
                        <a:buNone/>
                      </a:pPr>
                      <a:r>
                        <a:rPr sz="1400" b="1">
                          <a:solidFill>
                            <a:srgbClr val="000000"/>
                          </a:solidFill>
                          <a:effectLst/>
                          <a:latin typeface="Verdana" panose="020B0604030504040204" pitchFamily="34" charset="0"/>
                        </a:rPr>
                        <a:t>2.996</a:t>
                      </a:r>
                      <a:endParaRPr lang="en-US" sz="1400" b="1">
                        <a:solidFill>
                          <a:srgbClr val="000000"/>
                        </a:solidFill>
                        <a:effectLst/>
                        <a:latin typeface="Verdana" panose="020B0604030504040204" pitchFamily="34" charset="0"/>
                      </a:endParaRPr>
                    </a:p>
                  </a:txBody>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CC"/>
                    </a:solidFill>
                  </a:tcPr>
                </a:tc>
              </a:tr>
              <a:tr h="511175">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n"/>
                        <a:defRPr sz="2800" u="none" kern="1200" baseline="0">
                          <a:solidFill>
                            <a:schemeClr val="tx1"/>
                          </a:solidFill>
                          <a:effectLst>
                            <a:outerShdw blurRad="38100" dist="38100" dir="2700000">
                              <a:srgbClr val="000000"/>
                            </a:outerShdw>
                          </a:effectLst>
                          <a:latin typeface="Tahoma" panose="020B0604030504040204" pitchFamily="34" charset="0"/>
                        </a:defRPr>
                      </a:lvl1pPr>
                      <a:lvl2pPr marL="742950" lvl="1" indent="-285750" algn="l" defTabSz="914400" rtl="0" eaLnBrk="1" fontAlgn="base" latinLnBrk="0" hangingPunct="1">
                        <a:lnSpc>
                          <a:spcPct val="100000"/>
                        </a:lnSpc>
                        <a:spcBef>
                          <a:spcPct val="20000"/>
                        </a:spcBef>
                        <a:spcAft>
                          <a:spcPct val="0"/>
                        </a:spcAft>
                        <a:buClr>
                          <a:schemeClr val="tx1"/>
                        </a:buClr>
                        <a:buSzTx/>
                        <a:buFontTx/>
                        <a:buChar char="–"/>
                        <a:defRPr sz="2400" b="0" i="0" u="none" kern="1200" baseline="0">
                          <a:solidFill>
                            <a:schemeClr val="tx1"/>
                          </a:solidFill>
                          <a:effectLst>
                            <a:outerShdw blurRad="38100" dist="38100" dir="2700000">
                              <a:srgbClr val="000000"/>
                            </a:outerShdw>
                          </a:effectLst>
                          <a:latin typeface="Tahoma" panose="020B0604030504040204" pitchFamily="34" charset="0"/>
                        </a:defRPr>
                      </a:lvl2pPr>
                      <a:lvl3pPr marL="1143000" lvl="2"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2000" b="0" i="0" u="none" kern="1200" baseline="0">
                          <a:solidFill>
                            <a:schemeClr val="tx1"/>
                          </a:solidFill>
                          <a:effectLst>
                            <a:outerShdw blurRad="38100" dist="38100" dir="2700000">
                              <a:srgbClr val="000000"/>
                            </a:outerShdw>
                          </a:effectLst>
                          <a:latin typeface="Tahoma" panose="020B060403050404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4pPr>
                      <a:lvl5pPr marL="2057400" lvl="4"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5pPr>
                    </a:lstStyle>
                    <a:p>
                      <a:pPr marL="0" lvl="0" indent="0">
                        <a:buNone/>
                      </a:pPr>
                      <a:r>
                        <a:rPr sz="1400" b="1">
                          <a:solidFill>
                            <a:srgbClr val="000000"/>
                          </a:solidFill>
                          <a:effectLst/>
                          <a:latin typeface="Verdana" panose="020B0604030504040204" pitchFamily="34" charset="0"/>
                        </a:rPr>
                        <a:t>500</a:t>
                      </a:r>
                      <a:endParaRPr lang="en-US" sz="1400" b="1">
                        <a:solidFill>
                          <a:srgbClr val="000000"/>
                        </a:solidFill>
                        <a:effectLst/>
                        <a:latin typeface="Verdana" panose="020B0604030504040204" pitchFamily="34" charset="0"/>
                      </a:endParaRPr>
                    </a:p>
                  </a:txBody>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CC"/>
                    </a:solid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n"/>
                        <a:defRPr sz="2800" u="none" kern="1200" baseline="0">
                          <a:solidFill>
                            <a:schemeClr val="tx1"/>
                          </a:solidFill>
                          <a:effectLst>
                            <a:outerShdw blurRad="38100" dist="38100" dir="2700000">
                              <a:srgbClr val="000000"/>
                            </a:outerShdw>
                          </a:effectLst>
                          <a:latin typeface="Tahoma" panose="020B0604030504040204" pitchFamily="34" charset="0"/>
                        </a:defRPr>
                      </a:lvl1pPr>
                      <a:lvl2pPr marL="742950" lvl="1" indent="-285750" algn="l" defTabSz="914400" rtl="0" eaLnBrk="1" fontAlgn="base" latinLnBrk="0" hangingPunct="1">
                        <a:lnSpc>
                          <a:spcPct val="100000"/>
                        </a:lnSpc>
                        <a:spcBef>
                          <a:spcPct val="20000"/>
                        </a:spcBef>
                        <a:spcAft>
                          <a:spcPct val="0"/>
                        </a:spcAft>
                        <a:buClr>
                          <a:schemeClr val="tx1"/>
                        </a:buClr>
                        <a:buSzTx/>
                        <a:buFontTx/>
                        <a:buChar char="–"/>
                        <a:defRPr sz="2400" b="0" i="0" u="none" kern="1200" baseline="0">
                          <a:solidFill>
                            <a:schemeClr val="tx1"/>
                          </a:solidFill>
                          <a:effectLst>
                            <a:outerShdw blurRad="38100" dist="38100" dir="2700000">
                              <a:srgbClr val="000000"/>
                            </a:outerShdw>
                          </a:effectLst>
                          <a:latin typeface="Tahoma" panose="020B0604030504040204" pitchFamily="34" charset="0"/>
                        </a:defRPr>
                      </a:lvl2pPr>
                      <a:lvl3pPr marL="1143000" lvl="2"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2000" b="0" i="0" u="none" kern="1200" baseline="0">
                          <a:solidFill>
                            <a:schemeClr val="tx1"/>
                          </a:solidFill>
                          <a:effectLst>
                            <a:outerShdw blurRad="38100" dist="38100" dir="2700000">
                              <a:srgbClr val="000000"/>
                            </a:outerShdw>
                          </a:effectLst>
                          <a:latin typeface="Tahoma" panose="020B060403050404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4pPr>
                      <a:lvl5pPr marL="2057400" lvl="4"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5pPr>
                    </a:lstStyle>
                    <a:p>
                      <a:pPr marL="0" lvl="0" indent="0">
                        <a:buNone/>
                      </a:pPr>
                      <a:r>
                        <a:rPr sz="1400" b="1">
                          <a:solidFill>
                            <a:srgbClr val="000000"/>
                          </a:solidFill>
                          <a:effectLst/>
                          <a:latin typeface="Verdana" panose="020B0604030504040204" pitchFamily="34" charset="0"/>
                        </a:rPr>
                        <a:t>470</a:t>
                      </a:r>
                      <a:endParaRPr lang="en-US" sz="1400" b="1">
                        <a:solidFill>
                          <a:srgbClr val="000000"/>
                        </a:solidFill>
                        <a:effectLst/>
                        <a:latin typeface="Verdana" panose="020B0604030504040204" pitchFamily="34" charset="0"/>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CC"/>
                    </a:solid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n"/>
                        <a:defRPr sz="2800" u="none" kern="1200" baseline="0">
                          <a:solidFill>
                            <a:schemeClr val="tx1"/>
                          </a:solidFill>
                          <a:effectLst>
                            <a:outerShdw blurRad="38100" dist="38100" dir="2700000">
                              <a:srgbClr val="000000"/>
                            </a:outerShdw>
                          </a:effectLst>
                          <a:latin typeface="Tahoma" panose="020B0604030504040204" pitchFamily="34" charset="0"/>
                        </a:defRPr>
                      </a:lvl1pPr>
                      <a:lvl2pPr marL="742950" lvl="1" indent="-285750" algn="l" defTabSz="914400" rtl="0" eaLnBrk="1" fontAlgn="base" latinLnBrk="0" hangingPunct="1">
                        <a:lnSpc>
                          <a:spcPct val="100000"/>
                        </a:lnSpc>
                        <a:spcBef>
                          <a:spcPct val="20000"/>
                        </a:spcBef>
                        <a:spcAft>
                          <a:spcPct val="0"/>
                        </a:spcAft>
                        <a:buClr>
                          <a:schemeClr val="tx1"/>
                        </a:buClr>
                        <a:buSzTx/>
                        <a:buFontTx/>
                        <a:buChar char="–"/>
                        <a:defRPr sz="2400" b="0" i="0" u="none" kern="1200" baseline="0">
                          <a:solidFill>
                            <a:schemeClr val="tx1"/>
                          </a:solidFill>
                          <a:effectLst>
                            <a:outerShdw blurRad="38100" dist="38100" dir="2700000">
                              <a:srgbClr val="000000"/>
                            </a:outerShdw>
                          </a:effectLst>
                          <a:latin typeface="Tahoma" panose="020B0604030504040204" pitchFamily="34" charset="0"/>
                        </a:defRPr>
                      </a:lvl2pPr>
                      <a:lvl3pPr marL="1143000" lvl="2"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2000" b="0" i="0" u="none" kern="1200" baseline="0">
                          <a:solidFill>
                            <a:schemeClr val="tx1"/>
                          </a:solidFill>
                          <a:effectLst>
                            <a:outerShdw blurRad="38100" dist="38100" dir="2700000">
                              <a:srgbClr val="000000"/>
                            </a:outerShdw>
                          </a:effectLst>
                          <a:latin typeface="Tahoma" panose="020B060403050404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4pPr>
                      <a:lvl5pPr marL="2057400" lvl="4"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5pPr>
                    </a:lstStyle>
                    <a:p>
                      <a:pPr marL="0" lvl="0" indent="0">
                        <a:buNone/>
                      </a:pPr>
                      <a:r>
                        <a:rPr sz="1400" b="1">
                          <a:solidFill>
                            <a:srgbClr val="000000"/>
                          </a:solidFill>
                          <a:effectLst/>
                          <a:latin typeface="Verdana" panose="020B0604030504040204" pitchFamily="34" charset="0"/>
                        </a:rPr>
                        <a:t>470</a:t>
                      </a:r>
                      <a:endParaRPr lang="en-US" sz="1400" b="1">
                        <a:solidFill>
                          <a:srgbClr val="000000"/>
                        </a:solidFill>
                        <a:effectLst/>
                        <a:latin typeface="Verdana" panose="020B0604030504040204" pitchFamily="34" charset="0"/>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CC"/>
                    </a:solid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n"/>
                        <a:defRPr sz="2800" u="none" kern="1200" baseline="0">
                          <a:solidFill>
                            <a:schemeClr val="tx1"/>
                          </a:solidFill>
                          <a:effectLst>
                            <a:outerShdw blurRad="38100" dist="38100" dir="2700000">
                              <a:srgbClr val="000000"/>
                            </a:outerShdw>
                          </a:effectLst>
                          <a:latin typeface="Tahoma" panose="020B0604030504040204" pitchFamily="34" charset="0"/>
                        </a:defRPr>
                      </a:lvl1pPr>
                      <a:lvl2pPr marL="742950" lvl="1" indent="-285750" algn="l" defTabSz="914400" rtl="0" eaLnBrk="1" fontAlgn="base" latinLnBrk="0" hangingPunct="1">
                        <a:lnSpc>
                          <a:spcPct val="100000"/>
                        </a:lnSpc>
                        <a:spcBef>
                          <a:spcPct val="20000"/>
                        </a:spcBef>
                        <a:spcAft>
                          <a:spcPct val="0"/>
                        </a:spcAft>
                        <a:buClr>
                          <a:schemeClr val="tx1"/>
                        </a:buClr>
                        <a:buSzTx/>
                        <a:buFontTx/>
                        <a:buChar char="–"/>
                        <a:defRPr sz="2400" b="0" i="0" u="none" kern="1200" baseline="0">
                          <a:solidFill>
                            <a:schemeClr val="tx1"/>
                          </a:solidFill>
                          <a:effectLst>
                            <a:outerShdw blurRad="38100" dist="38100" dir="2700000">
                              <a:srgbClr val="000000"/>
                            </a:outerShdw>
                          </a:effectLst>
                          <a:latin typeface="Tahoma" panose="020B0604030504040204" pitchFamily="34" charset="0"/>
                        </a:defRPr>
                      </a:lvl2pPr>
                      <a:lvl3pPr marL="1143000" lvl="2"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2000" b="0" i="0" u="none" kern="1200" baseline="0">
                          <a:solidFill>
                            <a:schemeClr val="tx1"/>
                          </a:solidFill>
                          <a:effectLst>
                            <a:outerShdw blurRad="38100" dist="38100" dir="2700000">
                              <a:srgbClr val="000000"/>
                            </a:outerShdw>
                          </a:effectLst>
                          <a:latin typeface="Tahoma" panose="020B060403050404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4pPr>
                      <a:lvl5pPr marL="2057400" lvl="4"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5pPr>
                    </a:lstStyle>
                    <a:p>
                      <a:pPr marL="0" lvl="0" indent="0">
                        <a:buNone/>
                      </a:pPr>
                      <a:r>
                        <a:rPr sz="1400" b="1">
                          <a:solidFill>
                            <a:srgbClr val="000000"/>
                          </a:solidFill>
                          <a:effectLst/>
                          <a:latin typeface="Verdana" panose="020B0604030504040204" pitchFamily="34" charset="0"/>
                        </a:rPr>
                        <a:t>250</a:t>
                      </a:r>
                      <a:endParaRPr lang="en-US" sz="1400" b="1">
                        <a:solidFill>
                          <a:srgbClr val="000000"/>
                        </a:solidFill>
                        <a:effectLst/>
                        <a:latin typeface="Verdana" panose="020B0604030504040204" pitchFamily="34" charset="0"/>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CC"/>
                    </a:solid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n"/>
                        <a:defRPr sz="2800" u="none" kern="1200" baseline="0">
                          <a:solidFill>
                            <a:schemeClr val="tx1"/>
                          </a:solidFill>
                          <a:effectLst>
                            <a:outerShdw blurRad="38100" dist="38100" dir="2700000">
                              <a:srgbClr val="000000"/>
                            </a:outerShdw>
                          </a:effectLst>
                          <a:latin typeface="Tahoma" panose="020B0604030504040204" pitchFamily="34" charset="0"/>
                        </a:defRPr>
                      </a:lvl1pPr>
                      <a:lvl2pPr marL="742950" lvl="1" indent="-285750" algn="l" defTabSz="914400" rtl="0" eaLnBrk="1" fontAlgn="base" latinLnBrk="0" hangingPunct="1">
                        <a:lnSpc>
                          <a:spcPct val="100000"/>
                        </a:lnSpc>
                        <a:spcBef>
                          <a:spcPct val="20000"/>
                        </a:spcBef>
                        <a:spcAft>
                          <a:spcPct val="0"/>
                        </a:spcAft>
                        <a:buClr>
                          <a:schemeClr val="tx1"/>
                        </a:buClr>
                        <a:buSzTx/>
                        <a:buFontTx/>
                        <a:buChar char="–"/>
                        <a:defRPr sz="2400" b="0" i="0" u="none" kern="1200" baseline="0">
                          <a:solidFill>
                            <a:schemeClr val="tx1"/>
                          </a:solidFill>
                          <a:effectLst>
                            <a:outerShdw blurRad="38100" dist="38100" dir="2700000">
                              <a:srgbClr val="000000"/>
                            </a:outerShdw>
                          </a:effectLst>
                          <a:latin typeface="Tahoma" panose="020B0604030504040204" pitchFamily="34" charset="0"/>
                        </a:defRPr>
                      </a:lvl2pPr>
                      <a:lvl3pPr marL="1143000" lvl="2"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2000" b="0" i="0" u="none" kern="1200" baseline="0">
                          <a:solidFill>
                            <a:schemeClr val="tx1"/>
                          </a:solidFill>
                          <a:effectLst>
                            <a:outerShdw blurRad="38100" dist="38100" dir="2700000">
                              <a:srgbClr val="000000"/>
                            </a:outerShdw>
                          </a:effectLst>
                          <a:latin typeface="Tahoma" panose="020B060403050404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4pPr>
                      <a:lvl5pPr marL="2057400" lvl="4"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5pPr>
                    </a:lstStyle>
                    <a:p>
                      <a:pPr marL="0" lvl="0" indent="0">
                        <a:buNone/>
                      </a:pPr>
                      <a:r>
                        <a:rPr sz="1400" b="1">
                          <a:solidFill>
                            <a:srgbClr val="000000"/>
                          </a:solidFill>
                          <a:effectLst/>
                          <a:latin typeface="Verdana" panose="020B0604030504040204" pitchFamily="34" charset="0"/>
                        </a:rPr>
                        <a:t>1,18</a:t>
                      </a:r>
                      <a:endParaRPr lang="en-US" sz="1400" b="1">
                        <a:solidFill>
                          <a:srgbClr val="000000"/>
                        </a:solidFill>
                        <a:effectLst/>
                        <a:latin typeface="Verdana" panose="020B0604030504040204" pitchFamily="34" charset="0"/>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CC"/>
                    </a:solid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n"/>
                        <a:defRPr sz="2800" u="none" kern="1200" baseline="0">
                          <a:solidFill>
                            <a:schemeClr val="tx1"/>
                          </a:solidFill>
                          <a:effectLst>
                            <a:outerShdw blurRad="38100" dist="38100" dir="2700000">
                              <a:srgbClr val="000000"/>
                            </a:outerShdw>
                          </a:effectLst>
                          <a:latin typeface="Tahoma" panose="020B0604030504040204" pitchFamily="34" charset="0"/>
                        </a:defRPr>
                      </a:lvl1pPr>
                      <a:lvl2pPr marL="742950" lvl="1" indent="-285750" algn="l" defTabSz="914400" rtl="0" eaLnBrk="1" fontAlgn="base" latinLnBrk="0" hangingPunct="1">
                        <a:lnSpc>
                          <a:spcPct val="100000"/>
                        </a:lnSpc>
                        <a:spcBef>
                          <a:spcPct val="20000"/>
                        </a:spcBef>
                        <a:spcAft>
                          <a:spcPct val="0"/>
                        </a:spcAft>
                        <a:buClr>
                          <a:schemeClr val="tx1"/>
                        </a:buClr>
                        <a:buSzTx/>
                        <a:buFontTx/>
                        <a:buChar char="–"/>
                        <a:defRPr sz="2400" b="0" i="0" u="none" kern="1200" baseline="0">
                          <a:solidFill>
                            <a:schemeClr val="tx1"/>
                          </a:solidFill>
                          <a:effectLst>
                            <a:outerShdw blurRad="38100" dist="38100" dir="2700000">
                              <a:srgbClr val="000000"/>
                            </a:outerShdw>
                          </a:effectLst>
                          <a:latin typeface="Tahoma" panose="020B0604030504040204" pitchFamily="34" charset="0"/>
                        </a:defRPr>
                      </a:lvl2pPr>
                      <a:lvl3pPr marL="1143000" lvl="2"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2000" b="0" i="0" u="none" kern="1200" baseline="0">
                          <a:solidFill>
                            <a:schemeClr val="tx1"/>
                          </a:solidFill>
                          <a:effectLst>
                            <a:outerShdw blurRad="38100" dist="38100" dir="2700000">
                              <a:srgbClr val="000000"/>
                            </a:outerShdw>
                          </a:effectLst>
                          <a:latin typeface="Tahoma" panose="020B060403050404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4pPr>
                      <a:lvl5pPr marL="2057400" lvl="4"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5pPr>
                    </a:lstStyle>
                    <a:p>
                      <a:pPr marL="0" lvl="0" indent="0">
                        <a:buNone/>
                      </a:pPr>
                      <a:r>
                        <a:rPr sz="1400" b="1">
                          <a:solidFill>
                            <a:srgbClr val="000000"/>
                          </a:solidFill>
                          <a:effectLst/>
                          <a:latin typeface="Verdana" panose="020B0604030504040204" pitchFamily="34" charset="0"/>
                        </a:rPr>
                        <a:t>36</a:t>
                      </a:r>
                      <a:endParaRPr lang="en-US" sz="1400" b="1">
                        <a:solidFill>
                          <a:srgbClr val="000000"/>
                        </a:solidFill>
                        <a:effectLst/>
                        <a:latin typeface="Verdana" panose="020B0604030504040204" pitchFamily="34" charset="0"/>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CC"/>
                    </a:solid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n"/>
                        <a:defRPr sz="2800" u="none" kern="1200" baseline="0">
                          <a:solidFill>
                            <a:schemeClr val="tx1"/>
                          </a:solidFill>
                          <a:effectLst>
                            <a:outerShdw blurRad="38100" dist="38100" dir="2700000">
                              <a:srgbClr val="000000"/>
                            </a:outerShdw>
                          </a:effectLst>
                          <a:latin typeface="Tahoma" panose="020B0604030504040204" pitchFamily="34" charset="0"/>
                        </a:defRPr>
                      </a:lvl1pPr>
                      <a:lvl2pPr marL="742950" lvl="1" indent="-285750" algn="l" defTabSz="914400" rtl="0" eaLnBrk="1" fontAlgn="base" latinLnBrk="0" hangingPunct="1">
                        <a:lnSpc>
                          <a:spcPct val="100000"/>
                        </a:lnSpc>
                        <a:spcBef>
                          <a:spcPct val="20000"/>
                        </a:spcBef>
                        <a:spcAft>
                          <a:spcPct val="0"/>
                        </a:spcAft>
                        <a:buClr>
                          <a:schemeClr val="tx1"/>
                        </a:buClr>
                        <a:buSzTx/>
                        <a:buFontTx/>
                        <a:buChar char="–"/>
                        <a:defRPr sz="2400" b="0" i="0" u="none" kern="1200" baseline="0">
                          <a:solidFill>
                            <a:schemeClr val="tx1"/>
                          </a:solidFill>
                          <a:effectLst>
                            <a:outerShdw blurRad="38100" dist="38100" dir="2700000">
                              <a:srgbClr val="000000"/>
                            </a:outerShdw>
                          </a:effectLst>
                          <a:latin typeface="Tahoma" panose="020B0604030504040204" pitchFamily="34" charset="0"/>
                        </a:defRPr>
                      </a:lvl2pPr>
                      <a:lvl3pPr marL="1143000" lvl="2"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2000" b="0" i="0" u="none" kern="1200" baseline="0">
                          <a:solidFill>
                            <a:schemeClr val="tx1"/>
                          </a:solidFill>
                          <a:effectLst>
                            <a:outerShdw blurRad="38100" dist="38100" dir="2700000">
                              <a:srgbClr val="000000"/>
                            </a:outerShdw>
                          </a:effectLst>
                          <a:latin typeface="Tahoma" panose="020B060403050404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4pPr>
                      <a:lvl5pPr marL="2057400" lvl="4"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5pPr>
                    </a:lstStyle>
                    <a:p>
                      <a:pPr marL="0" lvl="0" indent="0">
                        <a:buNone/>
                      </a:pPr>
                      <a:r>
                        <a:rPr sz="1400" b="1">
                          <a:solidFill>
                            <a:srgbClr val="000000"/>
                          </a:solidFill>
                          <a:effectLst/>
                          <a:latin typeface="Verdana" panose="020B0604030504040204" pitchFamily="34" charset="0"/>
                        </a:rPr>
                        <a:t>3.301</a:t>
                      </a:r>
                      <a:endParaRPr lang="en-US" sz="1400" b="1">
                        <a:solidFill>
                          <a:srgbClr val="000000"/>
                        </a:solidFill>
                        <a:effectLst/>
                        <a:latin typeface="Verdana" panose="020B0604030504040204" pitchFamily="34" charset="0"/>
                      </a:endParaRPr>
                    </a:p>
                  </a:txBody>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CC"/>
                    </a:solidFill>
                  </a:tcPr>
                </a:tc>
              </a:tr>
              <a:tr h="452120">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n"/>
                        <a:defRPr sz="2800" u="none" kern="1200" baseline="0">
                          <a:solidFill>
                            <a:schemeClr val="tx1"/>
                          </a:solidFill>
                          <a:effectLst>
                            <a:outerShdw blurRad="38100" dist="38100" dir="2700000">
                              <a:srgbClr val="000000"/>
                            </a:outerShdw>
                          </a:effectLst>
                          <a:latin typeface="Tahoma" panose="020B0604030504040204" pitchFamily="34" charset="0"/>
                        </a:defRPr>
                      </a:lvl1pPr>
                      <a:lvl2pPr marL="742950" lvl="1" indent="-285750" algn="l" defTabSz="914400" rtl="0" eaLnBrk="1" fontAlgn="base" latinLnBrk="0" hangingPunct="1">
                        <a:lnSpc>
                          <a:spcPct val="100000"/>
                        </a:lnSpc>
                        <a:spcBef>
                          <a:spcPct val="20000"/>
                        </a:spcBef>
                        <a:spcAft>
                          <a:spcPct val="0"/>
                        </a:spcAft>
                        <a:buClr>
                          <a:schemeClr val="tx1"/>
                        </a:buClr>
                        <a:buSzTx/>
                        <a:buFontTx/>
                        <a:buChar char="–"/>
                        <a:defRPr sz="2400" b="0" i="0" u="none" kern="1200" baseline="0">
                          <a:solidFill>
                            <a:schemeClr val="tx1"/>
                          </a:solidFill>
                          <a:effectLst>
                            <a:outerShdw blurRad="38100" dist="38100" dir="2700000">
                              <a:srgbClr val="000000"/>
                            </a:outerShdw>
                          </a:effectLst>
                          <a:latin typeface="Tahoma" panose="020B0604030504040204" pitchFamily="34" charset="0"/>
                        </a:defRPr>
                      </a:lvl2pPr>
                      <a:lvl3pPr marL="1143000" lvl="2"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2000" b="0" i="0" u="none" kern="1200" baseline="0">
                          <a:solidFill>
                            <a:schemeClr val="tx1"/>
                          </a:solidFill>
                          <a:effectLst>
                            <a:outerShdw blurRad="38100" dist="38100" dir="2700000">
                              <a:srgbClr val="000000"/>
                            </a:outerShdw>
                          </a:effectLst>
                          <a:latin typeface="Tahoma" panose="020B060403050404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4pPr>
                      <a:lvl5pPr marL="2057400" lvl="4"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5pPr>
                    </a:lstStyle>
                    <a:p>
                      <a:pPr marL="0" lvl="0" indent="0">
                        <a:buNone/>
                      </a:pPr>
                      <a:r>
                        <a:rPr sz="1400" b="1">
                          <a:solidFill>
                            <a:srgbClr val="000000"/>
                          </a:solidFill>
                          <a:effectLst/>
                          <a:latin typeface="Verdana" panose="020B0604030504040204" pitchFamily="34" charset="0"/>
                        </a:rPr>
                        <a:t>550</a:t>
                      </a:r>
                      <a:endParaRPr lang="en-US" sz="1400" b="1">
                        <a:solidFill>
                          <a:srgbClr val="000000"/>
                        </a:solidFill>
                        <a:effectLst/>
                        <a:latin typeface="Verdana" panose="020B0604030504040204" pitchFamily="34" charset="0"/>
                      </a:endParaRPr>
                    </a:p>
                  </a:txBody>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CC"/>
                    </a:solid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n"/>
                        <a:defRPr sz="2800" u="none" kern="1200" baseline="0">
                          <a:solidFill>
                            <a:schemeClr val="tx1"/>
                          </a:solidFill>
                          <a:effectLst>
                            <a:outerShdw blurRad="38100" dist="38100" dir="2700000">
                              <a:srgbClr val="000000"/>
                            </a:outerShdw>
                          </a:effectLst>
                          <a:latin typeface="Tahoma" panose="020B0604030504040204" pitchFamily="34" charset="0"/>
                        </a:defRPr>
                      </a:lvl1pPr>
                      <a:lvl2pPr marL="742950" lvl="1" indent="-285750" algn="l" defTabSz="914400" rtl="0" eaLnBrk="1" fontAlgn="base" latinLnBrk="0" hangingPunct="1">
                        <a:lnSpc>
                          <a:spcPct val="100000"/>
                        </a:lnSpc>
                        <a:spcBef>
                          <a:spcPct val="20000"/>
                        </a:spcBef>
                        <a:spcAft>
                          <a:spcPct val="0"/>
                        </a:spcAft>
                        <a:buClr>
                          <a:schemeClr val="tx1"/>
                        </a:buClr>
                        <a:buSzTx/>
                        <a:buFontTx/>
                        <a:buChar char="–"/>
                        <a:defRPr sz="2400" b="0" i="0" u="none" kern="1200" baseline="0">
                          <a:solidFill>
                            <a:schemeClr val="tx1"/>
                          </a:solidFill>
                          <a:effectLst>
                            <a:outerShdw blurRad="38100" dist="38100" dir="2700000">
                              <a:srgbClr val="000000"/>
                            </a:outerShdw>
                          </a:effectLst>
                          <a:latin typeface="Tahoma" panose="020B0604030504040204" pitchFamily="34" charset="0"/>
                        </a:defRPr>
                      </a:lvl2pPr>
                      <a:lvl3pPr marL="1143000" lvl="2"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2000" b="0" i="0" u="none" kern="1200" baseline="0">
                          <a:solidFill>
                            <a:schemeClr val="tx1"/>
                          </a:solidFill>
                          <a:effectLst>
                            <a:outerShdw blurRad="38100" dist="38100" dir="2700000">
                              <a:srgbClr val="000000"/>
                            </a:outerShdw>
                          </a:effectLst>
                          <a:latin typeface="Tahoma" panose="020B060403050404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4pPr>
                      <a:lvl5pPr marL="2057400" lvl="4"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5pPr>
                    </a:lstStyle>
                    <a:p>
                      <a:pPr marL="0" lvl="0" indent="0">
                        <a:buNone/>
                      </a:pPr>
                      <a:r>
                        <a:rPr sz="1400" b="1">
                          <a:solidFill>
                            <a:srgbClr val="000000"/>
                          </a:solidFill>
                          <a:effectLst/>
                          <a:latin typeface="Verdana" panose="020B0604030504040204" pitchFamily="34" charset="0"/>
                        </a:rPr>
                        <a:t>510</a:t>
                      </a:r>
                      <a:endParaRPr lang="en-US" sz="1400" b="1">
                        <a:solidFill>
                          <a:srgbClr val="000000"/>
                        </a:solidFill>
                        <a:effectLst/>
                        <a:latin typeface="Verdana" panose="020B0604030504040204" pitchFamily="34" charset="0"/>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CC"/>
                    </a:solid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n"/>
                        <a:defRPr sz="2800" u="none" kern="1200" baseline="0">
                          <a:solidFill>
                            <a:schemeClr val="tx1"/>
                          </a:solidFill>
                          <a:effectLst>
                            <a:outerShdw blurRad="38100" dist="38100" dir="2700000">
                              <a:srgbClr val="000000"/>
                            </a:outerShdw>
                          </a:effectLst>
                          <a:latin typeface="Tahoma" panose="020B0604030504040204" pitchFamily="34" charset="0"/>
                        </a:defRPr>
                      </a:lvl1pPr>
                      <a:lvl2pPr marL="742950" lvl="1" indent="-285750" algn="l" defTabSz="914400" rtl="0" eaLnBrk="1" fontAlgn="base" latinLnBrk="0" hangingPunct="1">
                        <a:lnSpc>
                          <a:spcPct val="100000"/>
                        </a:lnSpc>
                        <a:spcBef>
                          <a:spcPct val="20000"/>
                        </a:spcBef>
                        <a:spcAft>
                          <a:spcPct val="0"/>
                        </a:spcAft>
                        <a:buClr>
                          <a:schemeClr val="tx1"/>
                        </a:buClr>
                        <a:buSzTx/>
                        <a:buFontTx/>
                        <a:buChar char="–"/>
                        <a:defRPr sz="2400" b="0" i="0" u="none" kern="1200" baseline="0">
                          <a:solidFill>
                            <a:schemeClr val="tx1"/>
                          </a:solidFill>
                          <a:effectLst>
                            <a:outerShdw blurRad="38100" dist="38100" dir="2700000">
                              <a:srgbClr val="000000"/>
                            </a:outerShdw>
                          </a:effectLst>
                          <a:latin typeface="Tahoma" panose="020B0604030504040204" pitchFamily="34" charset="0"/>
                        </a:defRPr>
                      </a:lvl2pPr>
                      <a:lvl3pPr marL="1143000" lvl="2"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2000" b="0" i="0" u="none" kern="1200" baseline="0">
                          <a:solidFill>
                            <a:schemeClr val="tx1"/>
                          </a:solidFill>
                          <a:effectLst>
                            <a:outerShdw blurRad="38100" dist="38100" dir="2700000">
                              <a:srgbClr val="000000"/>
                            </a:outerShdw>
                          </a:effectLst>
                          <a:latin typeface="Tahoma" panose="020B060403050404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4pPr>
                      <a:lvl5pPr marL="2057400" lvl="4"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5pPr>
                    </a:lstStyle>
                    <a:p>
                      <a:pPr marL="0" lvl="0" indent="0">
                        <a:buNone/>
                      </a:pPr>
                      <a:r>
                        <a:rPr sz="1400" b="1">
                          <a:solidFill>
                            <a:srgbClr val="000000"/>
                          </a:solidFill>
                          <a:effectLst/>
                          <a:latin typeface="Verdana" panose="020B0604030504040204" pitchFamily="34" charset="0"/>
                        </a:rPr>
                        <a:t>510</a:t>
                      </a:r>
                      <a:endParaRPr lang="en-US" sz="1400" b="1">
                        <a:solidFill>
                          <a:srgbClr val="000000"/>
                        </a:solidFill>
                        <a:effectLst/>
                        <a:latin typeface="Verdana" panose="020B0604030504040204" pitchFamily="34" charset="0"/>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CC"/>
                    </a:solid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n"/>
                        <a:defRPr sz="2800" u="none" kern="1200" baseline="0">
                          <a:solidFill>
                            <a:schemeClr val="tx1"/>
                          </a:solidFill>
                          <a:effectLst>
                            <a:outerShdw blurRad="38100" dist="38100" dir="2700000">
                              <a:srgbClr val="000000"/>
                            </a:outerShdw>
                          </a:effectLst>
                          <a:latin typeface="Tahoma" panose="020B0604030504040204" pitchFamily="34" charset="0"/>
                        </a:defRPr>
                      </a:lvl1pPr>
                      <a:lvl2pPr marL="742950" lvl="1" indent="-285750" algn="l" defTabSz="914400" rtl="0" eaLnBrk="1" fontAlgn="base" latinLnBrk="0" hangingPunct="1">
                        <a:lnSpc>
                          <a:spcPct val="100000"/>
                        </a:lnSpc>
                        <a:spcBef>
                          <a:spcPct val="20000"/>
                        </a:spcBef>
                        <a:spcAft>
                          <a:spcPct val="0"/>
                        </a:spcAft>
                        <a:buClr>
                          <a:schemeClr val="tx1"/>
                        </a:buClr>
                        <a:buSzTx/>
                        <a:buFontTx/>
                        <a:buChar char="–"/>
                        <a:defRPr sz="2400" b="0" i="0" u="none" kern="1200" baseline="0">
                          <a:solidFill>
                            <a:schemeClr val="tx1"/>
                          </a:solidFill>
                          <a:effectLst>
                            <a:outerShdw blurRad="38100" dist="38100" dir="2700000">
                              <a:srgbClr val="000000"/>
                            </a:outerShdw>
                          </a:effectLst>
                          <a:latin typeface="Tahoma" panose="020B0604030504040204" pitchFamily="34" charset="0"/>
                        </a:defRPr>
                      </a:lvl2pPr>
                      <a:lvl3pPr marL="1143000" lvl="2"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2000" b="0" i="0" u="none" kern="1200" baseline="0">
                          <a:solidFill>
                            <a:schemeClr val="tx1"/>
                          </a:solidFill>
                          <a:effectLst>
                            <a:outerShdw blurRad="38100" dist="38100" dir="2700000">
                              <a:srgbClr val="000000"/>
                            </a:outerShdw>
                          </a:effectLst>
                          <a:latin typeface="Tahoma" panose="020B060403050404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4pPr>
                      <a:lvl5pPr marL="2057400" lvl="4"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5pPr>
                    </a:lstStyle>
                    <a:p>
                      <a:pPr marL="0" lvl="0" indent="0">
                        <a:buNone/>
                      </a:pPr>
                      <a:r>
                        <a:rPr sz="1400" b="1">
                          <a:solidFill>
                            <a:srgbClr val="000000"/>
                          </a:solidFill>
                          <a:effectLst/>
                          <a:latin typeface="Verdana" panose="020B0604030504040204" pitchFamily="34" charset="0"/>
                        </a:rPr>
                        <a:t>275</a:t>
                      </a:r>
                      <a:endParaRPr lang="en-US" sz="1400" b="1">
                        <a:solidFill>
                          <a:srgbClr val="000000"/>
                        </a:solidFill>
                        <a:effectLst/>
                        <a:latin typeface="Verdana" panose="020B0604030504040204" pitchFamily="34" charset="0"/>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CC"/>
                    </a:solid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n"/>
                        <a:defRPr sz="2800" u="none" kern="1200" baseline="0">
                          <a:solidFill>
                            <a:schemeClr val="tx1"/>
                          </a:solidFill>
                          <a:effectLst>
                            <a:outerShdw blurRad="38100" dist="38100" dir="2700000">
                              <a:srgbClr val="000000"/>
                            </a:outerShdw>
                          </a:effectLst>
                          <a:latin typeface="Tahoma" panose="020B0604030504040204" pitchFamily="34" charset="0"/>
                        </a:defRPr>
                      </a:lvl1pPr>
                      <a:lvl2pPr marL="742950" lvl="1" indent="-285750" algn="l" defTabSz="914400" rtl="0" eaLnBrk="1" fontAlgn="base" latinLnBrk="0" hangingPunct="1">
                        <a:lnSpc>
                          <a:spcPct val="100000"/>
                        </a:lnSpc>
                        <a:spcBef>
                          <a:spcPct val="20000"/>
                        </a:spcBef>
                        <a:spcAft>
                          <a:spcPct val="0"/>
                        </a:spcAft>
                        <a:buClr>
                          <a:schemeClr val="tx1"/>
                        </a:buClr>
                        <a:buSzTx/>
                        <a:buFontTx/>
                        <a:buChar char="–"/>
                        <a:defRPr sz="2400" b="0" i="0" u="none" kern="1200" baseline="0">
                          <a:solidFill>
                            <a:schemeClr val="tx1"/>
                          </a:solidFill>
                          <a:effectLst>
                            <a:outerShdw blurRad="38100" dist="38100" dir="2700000">
                              <a:srgbClr val="000000"/>
                            </a:outerShdw>
                          </a:effectLst>
                          <a:latin typeface="Tahoma" panose="020B0604030504040204" pitchFamily="34" charset="0"/>
                        </a:defRPr>
                      </a:lvl2pPr>
                      <a:lvl3pPr marL="1143000" lvl="2"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2000" b="0" i="0" u="none" kern="1200" baseline="0">
                          <a:solidFill>
                            <a:schemeClr val="tx1"/>
                          </a:solidFill>
                          <a:effectLst>
                            <a:outerShdw blurRad="38100" dist="38100" dir="2700000">
                              <a:srgbClr val="000000"/>
                            </a:outerShdw>
                          </a:effectLst>
                          <a:latin typeface="Tahoma" panose="020B060403050404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4pPr>
                      <a:lvl5pPr marL="2057400" lvl="4"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5pPr>
                    </a:lstStyle>
                    <a:p>
                      <a:pPr marL="0" lvl="0" indent="0">
                        <a:buNone/>
                      </a:pPr>
                      <a:r>
                        <a:rPr sz="1400" b="1">
                          <a:solidFill>
                            <a:srgbClr val="000000"/>
                          </a:solidFill>
                          <a:effectLst/>
                          <a:latin typeface="Verdana" panose="020B0604030504040204" pitchFamily="34" charset="0"/>
                        </a:rPr>
                        <a:t>1,30</a:t>
                      </a:r>
                      <a:endParaRPr lang="en-US" sz="1400" b="1">
                        <a:solidFill>
                          <a:srgbClr val="000000"/>
                        </a:solidFill>
                        <a:effectLst/>
                        <a:latin typeface="Verdana" panose="020B0604030504040204" pitchFamily="34" charset="0"/>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CC"/>
                    </a:solid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n"/>
                        <a:defRPr sz="2800" u="none" kern="1200" baseline="0">
                          <a:solidFill>
                            <a:schemeClr val="tx1"/>
                          </a:solidFill>
                          <a:effectLst>
                            <a:outerShdw blurRad="38100" dist="38100" dir="2700000">
                              <a:srgbClr val="000000"/>
                            </a:outerShdw>
                          </a:effectLst>
                          <a:latin typeface="Tahoma" panose="020B0604030504040204" pitchFamily="34" charset="0"/>
                        </a:defRPr>
                      </a:lvl1pPr>
                      <a:lvl2pPr marL="742950" lvl="1" indent="-285750" algn="l" defTabSz="914400" rtl="0" eaLnBrk="1" fontAlgn="base" latinLnBrk="0" hangingPunct="1">
                        <a:lnSpc>
                          <a:spcPct val="100000"/>
                        </a:lnSpc>
                        <a:spcBef>
                          <a:spcPct val="20000"/>
                        </a:spcBef>
                        <a:spcAft>
                          <a:spcPct val="0"/>
                        </a:spcAft>
                        <a:buClr>
                          <a:schemeClr val="tx1"/>
                        </a:buClr>
                        <a:buSzTx/>
                        <a:buFontTx/>
                        <a:buChar char="–"/>
                        <a:defRPr sz="2400" b="0" i="0" u="none" kern="1200" baseline="0">
                          <a:solidFill>
                            <a:schemeClr val="tx1"/>
                          </a:solidFill>
                          <a:effectLst>
                            <a:outerShdw blurRad="38100" dist="38100" dir="2700000">
                              <a:srgbClr val="000000"/>
                            </a:outerShdw>
                          </a:effectLst>
                          <a:latin typeface="Tahoma" panose="020B0604030504040204" pitchFamily="34" charset="0"/>
                        </a:defRPr>
                      </a:lvl2pPr>
                      <a:lvl3pPr marL="1143000" lvl="2"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2000" b="0" i="0" u="none" kern="1200" baseline="0">
                          <a:solidFill>
                            <a:schemeClr val="tx1"/>
                          </a:solidFill>
                          <a:effectLst>
                            <a:outerShdw blurRad="38100" dist="38100" dir="2700000">
                              <a:srgbClr val="000000"/>
                            </a:outerShdw>
                          </a:effectLst>
                          <a:latin typeface="Tahoma" panose="020B060403050404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4pPr>
                      <a:lvl5pPr marL="2057400" lvl="4"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5pPr>
                    </a:lstStyle>
                    <a:p>
                      <a:pPr marL="0" lvl="0" indent="0">
                        <a:buNone/>
                      </a:pPr>
                      <a:r>
                        <a:rPr sz="1400" b="1">
                          <a:solidFill>
                            <a:srgbClr val="000000"/>
                          </a:solidFill>
                          <a:effectLst/>
                          <a:latin typeface="Verdana" panose="020B0604030504040204" pitchFamily="34" charset="0"/>
                        </a:rPr>
                        <a:t>39</a:t>
                      </a:r>
                      <a:endParaRPr lang="en-US" sz="1400" b="1">
                        <a:solidFill>
                          <a:srgbClr val="000000"/>
                        </a:solidFill>
                        <a:effectLst/>
                        <a:latin typeface="Verdana" panose="020B0604030504040204" pitchFamily="34" charset="0"/>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CC"/>
                    </a:solid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n"/>
                        <a:defRPr sz="2800" u="none" kern="1200" baseline="0">
                          <a:solidFill>
                            <a:schemeClr val="tx1"/>
                          </a:solidFill>
                          <a:effectLst>
                            <a:outerShdw blurRad="38100" dist="38100" dir="2700000">
                              <a:srgbClr val="000000"/>
                            </a:outerShdw>
                          </a:effectLst>
                          <a:latin typeface="Tahoma" panose="020B0604030504040204" pitchFamily="34" charset="0"/>
                        </a:defRPr>
                      </a:lvl1pPr>
                      <a:lvl2pPr marL="742950" lvl="1" indent="-285750" algn="l" defTabSz="914400" rtl="0" eaLnBrk="1" fontAlgn="base" latinLnBrk="0" hangingPunct="1">
                        <a:lnSpc>
                          <a:spcPct val="100000"/>
                        </a:lnSpc>
                        <a:spcBef>
                          <a:spcPct val="20000"/>
                        </a:spcBef>
                        <a:spcAft>
                          <a:spcPct val="0"/>
                        </a:spcAft>
                        <a:buClr>
                          <a:schemeClr val="tx1"/>
                        </a:buClr>
                        <a:buSzTx/>
                        <a:buFontTx/>
                        <a:buChar char="–"/>
                        <a:defRPr sz="2400" b="0" i="0" u="none" kern="1200" baseline="0">
                          <a:solidFill>
                            <a:schemeClr val="tx1"/>
                          </a:solidFill>
                          <a:effectLst>
                            <a:outerShdw blurRad="38100" dist="38100" dir="2700000">
                              <a:srgbClr val="000000"/>
                            </a:outerShdw>
                          </a:effectLst>
                          <a:latin typeface="Tahoma" panose="020B0604030504040204" pitchFamily="34" charset="0"/>
                        </a:defRPr>
                      </a:lvl2pPr>
                      <a:lvl3pPr marL="1143000" lvl="2"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2000" b="0" i="0" u="none" kern="1200" baseline="0">
                          <a:solidFill>
                            <a:schemeClr val="tx1"/>
                          </a:solidFill>
                          <a:effectLst>
                            <a:outerShdw blurRad="38100" dist="38100" dir="2700000">
                              <a:srgbClr val="000000"/>
                            </a:outerShdw>
                          </a:effectLst>
                          <a:latin typeface="Tahoma" panose="020B060403050404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4pPr>
                      <a:lvl5pPr marL="2057400" lvl="4"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5pPr>
                    </a:lstStyle>
                    <a:p>
                      <a:pPr marL="0" lvl="0" indent="0">
                        <a:buNone/>
                      </a:pPr>
                      <a:r>
                        <a:rPr sz="1400" b="1">
                          <a:solidFill>
                            <a:srgbClr val="000000"/>
                          </a:solidFill>
                          <a:effectLst/>
                          <a:latin typeface="Verdana" panose="020B0604030504040204" pitchFamily="34" charset="0"/>
                        </a:rPr>
                        <a:t>3.596</a:t>
                      </a:r>
                      <a:endParaRPr lang="en-US" sz="1400" b="1">
                        <a:solidFill>
                          <a:srgbClr val="000000"/>
                        </a:solidFill>
                        <a:effectLst/>
                        <a:latin typeface="Verdana" panose="020B0604030504040204" pitchFamily="34" charset="0"/>
                      </a:endParaRPr>
                    </a:p>
                  </a:txBody>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CC"/>
                    </a:solidFill>
                  </a:tcPr>
                </a:tc>
              </a:tr>
              <a:tr h="452120">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n"/>
                        <a:defRPr sz="2800" u="none" kern="1200" baseline="0">
                          <a:solidFill>
                            <a:schemeClr val="tx1"/>
                          </a:solidFill>
                          <a:effectLst>
                            <a:outerShdw blurRad="38100" dist="38100" dir="2700000">
                              <a:srgbClr val="000000"/>
                            </a:outerShdw>
                          </a:effectLst>
                          <a:latin typeface="Tahoma" panose="020B0604030504040204" pitchFamily="34" charset="0"/>
                        </a:defRPr>
                      </a:lvl1pPr>
                      <a:lvl2pPr marL="742950" lvl="1" indent="-285750" algn="l" defTabSz="914400" rtl="0" eaLnBrk="1" fontAlgn="base" latinLnBrk="0" hangingPunct="1">
                        <a:lnSpc>
                          <a:spcPct val="100000"/>
                        </a:lnSpc>
                        <a:spcBef>
                          <a:spcPct val="20000"/>
                        </a:spcBef>
                        <a:spcAft>
                          <a:spcPct val="0"/>
                        </a:spcAft>
                        <a:buClr>
                          <a:schemeClr val="tx1"/>
                        </a:buClr>
                        <a:buSzTx/>
                        <a:buFontTx/>
                        <a:buChar char="–"/>
                        <a:defRPr sz="2400" b="0" i="0" u="none" kern="1200" baseline="0">
                          <a:solidFill>
                            <a:schemeClr val="tx1"/>
                          </a:solidFill>
                          <a:effectLst>
                            <a:outerShdw blurRad="38100" dist="38100" dir="2700000">
                              <a:srgbClr val="000000"/>
                            </a:outerShdw>
                          </a:effectLst>
                          <a:latin typeface="Tahoma" panose="020B0604030504040204" pitchFamily="34" charset="0"/>
                        </a:defRPr>
                      </a:lvl2pPr>
                      <a:lvl3pPr marL="1143000" lvl="2"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2000" b="0" i="0" u="none" kern="1200" baseline="0">
                          <a:solidFill>
                            <a:schemeClr val="tx1"/>
                          </a:solidFill>
                          <a:effectLst>
                            <a:outerShdw blurRad="38100" dist="38100" dir="2700000">
                              <a:srgbClr val="000000"/>
                            </a:outerShdw>
                          </a:effectLst>
                          <a:latin typeface="Tahoma" panose="020B060403050404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4pPr>
                      <a:lvl5pPr marL="2057400" lvl="4"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5pPr>
                    </a:lstStyle>
                    <a:p>
                      <a:pPr marL="0" lvl="0" indent="0">
                        <a:buNone/>
                      </a:pPr>
                      <a:r>
                        <a:rPr sz="1400" b="1">
                          <a:solidFill>
                            <a:srgbClr val="000000"/>
                          </a:solidFill>
                          <a:effectLst/>
                          <a:latin typeface="Verdana" panose="020B0604030504040204" pitchFamily="34" charset="0"/>
                        </a:rPr>
                        <a:t>600</a:t>
                      </a:r>
                      <a:endParaRPr lang="en-US" sz="1400" b="1">
                        <a:solidFill>
                          <a:srgbClr val="000000"/>
                        </a:solidFill>
                        <a:effectLst/>
                        <a:latin typeface="Verdana" panose="020B0604030504040204" pitchFamily="34" charset="0"/>
                      </a:endParaRPr>
                    </a:p>
                  </a:txBody>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rgbClr val="FFFFCC"/>
                    </a:solid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n"/>
                        <a:defRPr sz="2800" u="none" kern="1200" baseline="0">
                          <a:solidFill>
                            <a:schemeClr val="tx1"/>
                          </a:solidFill>
                          <a:effectLst>
                            <a:outerShdw blurRad="38100" dist="38100" dir="2700000">
                              <a:srgbClr val="000000"/>
                            </a:outerShdw>
                          </a:effectLst>
                          <a:latin typeface="Tahoma" panose="020B0604030504040204" pitchFamily="34" charset="0"/>
                        </a:defRPr>
                      </a:lvl1pPr>
                      <a:lvl2pPr marL="742950" lvl="1" indent="-285750" algn="l" defTabSz="914400" rtl="0" eaLnBrk="1" fontAlgn="base" latinLnBrk="0" hangingPunct="1">
                        <a:lnSpc>
                          <a:spcPct val="100000"/>
                        </a:lnSpc>
                        <a:spcBef>
                          <a:spcPct val="20000"/>
                        </a:spcBef>
                        <a:spcAft>
                          <a:spcPct val="0"/>
                        </a:spcAft>
                        <a:buClr>
                          <a:schemeClr val="tx1"/>
                        </a:buClr>
                        <a:buSzTx/>
                        <a:buFontTx/>
                        <a:buChar char="–"/>
                        <a:defRPr sz="2400" b="0" i="0" u="none" kern="1200" baseline="0">
                          <a:solidFill>
                            <a:schemeClr val="tx1"/>
                          </a:solidFill>
                          <a:effectLst>
                            <a:outerShdw blurRad="38100" dist="38100" dir="2700000">
                              <a:srgbClr val="000000"/>
                            </a:outerShdw>
                          </a:effectLst>
                          <a:latin typeface="Tahoma" panose="020B0604030504040204" pitchFamily="34" charset="0"/>
                        </a:defRPr>
                      </a:lvl2pPr>
                      <a:lvl3pPr marL="1143000" lvl="2"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2000" b="0" i="0" u="none" kern="1200" baseline="0">
                          <a:solidFill>
                            <a:schemeClr val="tx1"/>
                          </a:solidFill>
                          <a:effectLst>
                            <a:outerShdw blurRad="38100" dist="38100" dir="2700000">
                              <a:srgbClr val="000000"/>
                            </a:outerShdw>
                          </a:effectLst>
                          <a:latin typeface="Tahoma" panose="020B060403050404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4pPr>
                      <a:lvl5pPr marL="2057400" lvl="4"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5pPr>
                    </a:lstStyle>
                    <a:p>
                      <a:pPr marL="0" lvl="0" indent="0">
                        <a:buNone/>
                      </a:pPr>
                      <a:r>
                        <a:rPr sz="1400" b="1">
                          <a:solidFill>
                            <a:srgbClr val="000000"/>
                          </a:solidFill>
                          <a:effectLst/>
                          <a:latin typeface="Verdana" panose="020B0604030504040204" pitchFamily="34" charset="0"/>
                        </a:rPr>
                        <a:t>560</a:t>
                      </a:r>
                      <a:endParaRPr lang="en-US" sz="1400" b="1">
                        <a:solidFill>
                          <a:srgbClr val="000000"/>
                        </a:solidFill>
                        <a:effectLst/>
                        <a:latin typeface="Verdana" panose="020B0604030504040204" pitchFamily="34" charset="0"/>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rgbClr val="FFFFCC"/>
                    </a:solid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n"/>
                        <a:defRPr sz="2800" u="none" kern="1200" baseline="0">
                          <a:solidFill>
                            <a:schemeClr val="tx1"/>
                          </a:solidFill>
                          <a:effectLst>
                            <a:outerShdw blurRad="38100" dist="38100" dir="2700000">
                              <a:srgbClr val="000000"/>
                            </a:outerShdw>
                          </a:effectLst>
                          <a:latin typeface="Tahoma" panose="020B0604030504040204" pitchFamily="34" charset="0"/>
                        </a:defRPr>
                      </a:lvl1pPr>
                      <a:lvl2pPr marL="742950" lvl="1" indent="-285750" algn="l" defTabSz="914400" rtl="0" eaLnBrk="1" fontAlgn="base" latinLnBrk="0" hangingPunct="1">
                        <a:lnSpc>
                          <a:spcPct val="100000"/>
                        </a:lnSpc>
                        <a:spcBef>
                          <a:spcPct val="20000"/>
                        </a:spcBef>
                        <a:spcAft>
                          <a:spcPct val="0"/>
                        </a:spcAft>
                        <a:buClr>
                          <a:schemeClr val="tx1"/>
                        </a:buClr>
                        <a:buSzTx/>
                        <a:buFontTx/>
                        <a:buChar char="–"/>
                        <a:defRPr sz="2400" b="0" i="0" u="none" kern="1200" baseline="0">
                          <a:solidFill>
                            <a:schemeClr val="tx1"/>
                          </a:solidFill>
                          <a:effectLst>
                            <a:outerShdw blurRad="38100" dist="38100" dir="2700000">
                              <a:srgbClr val="000000"/>
                            </a:outerShdw>
                          </a:effectLst>
                          <a:latin typeface="Tahoma" panose="020B0604030504040204" pitchFamily="34" charset="0"/>
                        </a:defRPr>
                      </a:lvl2pPr>
                      <a:lvl3pPr marL="1143000" lvl="2"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2000" b="0" i="0" u="none" kern="1200" baseline="0">
                          <a:solidFill>
                            <a:schemeClr val="tx1"/>
                          </a:solidFill>
                          <a:effectLst>
                            <a:outerShdw blurRad="38100" dist="38100" dir="2700000">
                              <a:srgbClr val="000000"/>
                            </a:outerShdw>
                          </a:effectLst>
                          <a:latin typeface="Tahoma" panose="020B060403050404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4pPr>
                      <a:lvl5pPr marL="2057400" lvl="4"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5pPr>
                    </a:lstStyle>
                    <a:p>
                      <a:pPr marL="0" lvl="0" indent="0">
                        <a:buNone/>
                      </a:pPr>
                      <a:r>
                        <a:rPr sz="1400" b="1">
                          <a:solidFill>
                            <a:srgbClr val="000000"/>
                          </a:solidFill>
                          <a:effectLst/>
                          <a:latin typeface="Verdana" panose="020B0604030504040204" pitchFamily="34" charset="0"/>
                        </a:rPr>
                        <a:t>560</a:t>
                      </a:r>
                      <a:endParaRPr lang="en-US" sz="1400" b="1">
                        <a:solidFill>
                          <a:srgbClr val="000000"/>
                        </a:solidFill>
                        <a:effectLst/>
                        <a:latin typeface="Verdana" panose="020B0604030504040204" pitchFamily="34" charset="0"/>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rgbClr val="FFFFCC"/>
                    </a:solid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n"/>
                        <a:defRPr sz="2800" u="none" kern="1200" baseline="0">
                          <a:solidFill>
                            <a:schemeClr val="tx1"/>
                          </a:solidFill>
                          <a:effectLst>
                            <a:outerShdw blurRad="38100" dist="38100" dir="2700000">
                              <a:srgbClr val="000000"/>
                            </a:outerShdw>
                          </a:effectLst>
                          <a:latin typeface="Tahoma" panose="020B0604030504040204" pitchFamily="34" charset="0"/>
                        </a:defRPr>
                      </a:lvl1pPr>
                      <a:lvl2pPr marL="742950" lvl="1" indent="-285750" algn="l" defTabSz="914400" rtl="0" eaLnBrk="1" fontAlgn="base" latinLnBrk="0" hangingPunct="1">
                        <a:lnSpc>
                          <a:spcPct val="100000"/>
                        </a:lnSpc>
                        <a:spcBef>
                          <a:spcPct val="20000"/>
                        </a:spcBef>
                        <a:spcAft>
                          <a:spcPct val="0"/>
                        </a:spcAft>
                        <a:buClr>
                          <a:schemeClr val="tx1"/>
                        </a:buClr>
                        <a:buSzTx/>
                        <a:buFontTx/>
                        <a:buChar char="–"/>
                        <a:defRPr sz="2400" b="0" i="0" u="none" kern="1200" baseline="0">
                          <a:solidFill>
                            <a:schemeClr val="tx1"/>
                          </a:solidFill>
                          <a:effectLst>
                            <a:outerShdw blurRad="38100" dist="38100" dir="2700000">
                              <a:srgbClr val="000000"/>
                            </a:outerShdw>
                          </a:effectLst>
                          <a:latin typeface="Tahoma" panose="020B0604030504040204" pitchFamily="34" charset="0"/>
                        </a:defRPr>
                      </a:lvl2pPr>
                      <a:lvl3pPr marL="1143000" lvl="2"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2000" b="0" i="0" u="none" kern="1200" baseline="0">
                          <a:solidFill>
                            <a:schemeClr val="tx1"/>
                          </a:solidFill>
                          <a:effectLst>
                            <a:outerShdw blurRad="38100" dist="38100" dir="2700000">
                              <a:srgbClr val="000000"/>
                            </a:outerShdw>
                          </a:effectLst>
                          <a:latin typeface="Tahoma" panose="020B060403050404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4pPr>
                      <a:lvl5pPr marL="2057400" lvl="4"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5pPr>
                    </a:lstStyle>
                    <a:p>
                      <a:pPr marL="0" lvl="0" indent="0">
                        <a:buNone/>
                      </a:pPr>
                      <a:r>
                        <a:rPr sz="1400" b="1">
                          <a:solidFill>
                            <a:srgbClr val="000000"/>
                          </a:solidFill>
                          <a:effectLst/>
                          <a:latin typeface="Verdana" panose="020B0604030504040204" pitchFamily="34" charset="0"/>
                        </a:rPr>
                        <a:t>300</a:t>
                      </a:r>
                      <a:endParaRPr lang="en-US" sz="1400" b="1">
                        <a:solidFill>
                          <a:srgbClr val="000000"/>
                        </a:solidFill>
                        <a:effectLst/>
                        <a:latin typeface="Verdana" panose="020B0604030504040204" pitchFamily="34" charset="0"/>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rgbClr val="FFFFCC"/>
                    </a:solid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n"/>
                        <a:defRPr sz="2800" u="none" kern="1200" baseline="0">
                          <a:solidFill>
                            <a:schemeClr val="tx1"/>
                          </a:solidFill>
                          <a:effectLst>
                            <a:outerShdw blurRad="38100" dist="38100" dir="2700000">
                              <a:srgbClr val="000000"/>
                            </a:outerShdw>
                          </a:effectLst>
                          <a:latin typeface="Tahoma" panose="020B0604030504040204" pitchFamily="34" charset="0"/>
                        </a:defRPr>
                      </a:lvl1pPr>
                      <a:lvl2pPr marL="742950" lvl="1" indent="-285750" algn="l" defTabSz="914400" rtl="0" eaLnBrk="1" fontAlgn="base" latinLnBrk="0" hangingPunct="1">
                        <a:lnSpc>
                          <a:spcPct val="100000"/>
                        </a:lnSpc>
                        <a:spcBef>
                          <a:spcPct val="20000"/>
                        </a:spcBef>
                        <a:spcAft>
                          <a:spcPct val="0"/>
                        </a:spcAft>
                        <a:buClr>
                          <a:schemeClr val="tx1"/>
                        </a:buClr>
                        <a:buSzTx/>
                        <a:buFontTx/>
                        <a:buChar char="–"/>
                        <a:defRPr sz="2400" b="0" i="0" u="none" kern="1200" baseline="0">
                          <a:solidFill>
                            <a:schemeClr val="tx1"/>
                          </a:solidFill>
                          <a:effectLst>
                            <a:outerShdw blurRad="38100" dist="38100" dir="2700000">
                              <a:srgbClr val="000000"/>
                            </a:outerShdw>
                          </a:effectLst>
                          <a:latin typeface="Tahoma" panose="020B0604030504040204" pitchFamily="34" charset="0"/>
                        </a:defRPr>
                      </a:lvl2pPr>
                      <a:lvl3pPr marL="1143000" lvl="2"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2000" b="0" i="0" u="none" kern="1200" baseline="0">
                          <a:solidFill>
                            <a:schemeClr val="tx1"/>
                          </a:solidFill>
                          <a:effectLst>
                            <a:outerShdw blurRad="38100" dist="38100" dir="2700000">
                              <a:srgbClr val="000000"/>
                            </a:outerShdw>
                          </a:effectLst>
                          <a:latin typeface="Tahoma" panose="020B060403050404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4pPr>
                      <a:lvl5pPr marL="2057400" lvl="4"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5pPr>
                    </a:lstStyle>
                    <a:p>
                      <a:pPr marL="0" lvl="0" indent="0">
                        <a:buNone/>
                      </a:pPr>
                      <a:r>
                        <a:rPr sz="1400" b="1">
                          <a:solidFill>
                            <a:srgbClr val="000000"/>
                          </a:solidFill>
                          <a:effectLst/>
                          <a:latin typeface="Verdana" panose="020B0604030504040204" pitchFamily="34" charset="0"/>
                        </a:rPr>
                        <a:t>1,43</a:t>
                      </a:r>
                      <a:endParaRPr lang="en-US" sz="1400" b="1">
                        <a:solidFill>
                          <a:srgbClr val="000000"/>
                        </a:solidFill>
                        <a:effectLst/>
                        <a:latin typeface="Verdana" panose="020B0604030504040204" pitchFamily="34" charset="0"/>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rgbClr val="FFFFCC"/>
                    </a:solid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n"/>
                        <a:defRPr sz="2800" u="none" kern="1200" baseline="0">
                          <a:solidFill>
                            <a:schemeClr val="tx1"/>
                          </a:solidFill>
                          <a:effectLst>
                            <a:outerShdw blurRad="38100" dist="38100" dir="2700000">
                              <a:srgbClr val="000000"/>
                            </a:outerShdw>
                          </a:effectLst>
                          <a:latin typeface="Tahoma" panose="020B0604030504040204" pitchFamily="34" charset="0"/>
                        </a:defRPr>
                      </a:lvl1pPr>
                      <a:lvl2pPr marL="742950" lvl="1" indent="-285750" algn="l" defTabSz="914400" rtl="0" eaLnBrk="1" fontAlgn="base" latinLnBrk="0" hangingPunct="1">
                        <a:lnSpc>
                          <a:spcPct val="100000"/>
                        </a:lnSpc>
                        <a:spcBef>
                          <a:spcPct val="20000"/>
                        </a:spcBef>
                        <a:spcAft>
                          <a:spcPct val="0"/>
                        </a:spcAft>
                        <a:buClr>
                          <a:schemeClr val="tx1"/>
                        </a:buClr>
                        <a:buSzTx/>
                        <a:buFontTx/>
                        <a:buChar char="–"/>
                        <a:defRPr sz="2400" b="0" i="0" u="none" kern="1200" baseline="0">
                          <a:solidFill>
                            <a:schemeClr val="tx1"/>
                          </a:solidFill>
                          <a:effectLst>
                            <a:outerShdw blurRad="38100" dist="38100" dir="2700000">
                              <a:srgbClr val="000000"/>
                            </a:outerShdw>
                          </a:effectLst>
                          <a:latin typeface="Tahoma" panose="020B0604030504040204" pitchFamily="34" charset="0"/>
                        </a:defRPr>
                      </a:lvl2pPr>
                      <a:lvl3pPr marL="1143000" lvl="2"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2000" b="0" i="0" u="none" kern="1200" baseline="0">
                          <a:solidFill>
                            <a:schemeClr val="tx1"/>
                          </a:solidFill>
                          <a:effectLst>
                            <a:outerShdw blurRad="38100" dist="38100" dir="2700000">
                              <a:srgbClr val="000000"/>
                            </a:outerShdw>
                          </a:effectLst>
                          <a:latin typeface="Tahoma" panose="020B060403050404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4pPr>
                      <a:lvl5pPr marL="2057400" lvl="4"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5pPr>
                    </a:lstStyle>
                    <a:p>
                      <a:pPr marL="0" lvl="0" indent="0">
                        <a:buNone/>
                      </a:pPr>
                      <a:r>
                        <a:rPr sz="1400" b="1">
                          <a:solidFill>
                            <a:srgbClr val="000000"/>
                          </a:solidFill>
                          <a:effectLst/>
                          <a:latin typeface="Verdana" panose="020B0604030504040204" pitchFamily="34" charset="0"/>
                        </a:rPr>
                        <a:t>42</a:t>
                      </a:r>
                      <a:endParaRPr lang="en-US" sz="1400" b="1">
                        <a:solidFill>
                          <a:srgbClr val="000000"/>
                        </a:solidFill>
                        <a:effectLst/>
                        <a:latin typeface="Verdana" panose="020B0604030504040204" pitchFamily="34" charset="0"/>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rgbClr val="FFFFCC"/>
                    </a:solid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n"/>
                        <a:defRPr sz="2800" u="none" kern="1200" baseline="0">
                          <a:solidFill>
                            <a:schemeClr val="tx1"/>
                          </a:solidFill>
                          <a:effectLst>
                            <a:outerShdw blurRad="38100" dist="38100" dir="2700000">
                              <a:srgbClr val="000000"/>
                            </a:outerShdw>
                          </a:effectLst>
                          <a:latin typeface="Tahoma" panose="020B0604030504040204" pitchFamily="34" charset="0"/>
                        </a:defRPr>
                      </a:lvl1pPr>
                      <a:lvl2pPr marL="742950" lvl="1" indent="-285750" algn="l" defTabSz="914400" rtl="0" eaLnBrk="1" fontAlgn="base" latinLnBrk="0" hangingPunct="1">
                        <a:lnSpc>
                          <a:spcPct val="100000"/>
                        </a:lnSpc>
                        <a:spcBef>
                          <a:spcPct val="20000"/>
                        </a:spcBef>
                        <a:spcAft>
                          <a:spcPct val="0"/>
                        </a:spcAft>
                        <a:buClr>
                          <a:schemeClr val="tx1"/>
                        </a:buClr>
                        <a:buSzTx/>
                        <a:buFontTx/>
                        <a:buChar char="–"/>
                        <a:defRPr sz="2400" b="0" i="0" u="none" kern="1200" baseline="0">
                          <a:solidFill>
                            <a:schemeClr val="tx1"/>
                          </a:solidFill>
                          <a:effectLst>
                            <a:outerShdw blurRad="38100" dist="38100" dir="2700000">
                              <a:srgbClr val="000000"/>
                            </a:outerShdw>
                          </a:effectLst>
                          <a:latin typeface="Tahoma" panose="020B0604030504040204" pitchFamily="34" charset="0"/>
                        </a:defRPr>
                      </a:lvl2pPr>
                      <a:lvl3pPr marL="1143000" lvl="2"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2000" b="0" i="0" u="none" kern="1200" baseline="0">
                          <a:solidFill>
                            <a:schemeClr val="tx1"/>
                          </a:solidFill>
                          <a:effectLst>
                            <a:outerShdw blurRad="38100" dist="38100" dir="2700000">
                              <a:srgbClr val="000000"/>
                            </a:outerShdw>
                          </a:effectLst>
                          <a:latin typeface="Tahoma" panose="020B060403050404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4pPr>
                      <a:lvl5pPr marL="2057400" lvl="4"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1800" b="0" i="0" u="none" kern="1200" baseline="0">
                          <a:solidFill>
                            <a:schemeClr val="tx1"/>
                          </a:solidFill>
                          <a:effectLst>
                            <a:outerShdw blurRad="38100" dist="38100" dir="2700000">
                              <a:srgbClr val="000000"/>
                            </a:outerShdw>
                          </a:effectLst>
                          <a:latin typeface="Tahoma" panose="020B0604030504040204" pitchFamily="34" charset="0"/>
                        </a:defRPr>
                      </a:lvl5pPr>
                    </a:lstStyle>
                    <a:p>
                      <a:pPr marL="0" lvl="0" indent="0">
                        <a:buNone/>
                      </a:pPr>
                      <a:r>
                        <a:rPr sz="1400" b="1">
                          <a:solidFill>
                            <a:srgbClr val="000000"/>
                          </a:solidFill>
                          <a:effectLst/>
                          <a:latin typeface="Verdana" panose="020B0604030504040204" pitchFamily="34" charset="0"/>
                        </a:rPr>
                        <a:t>3.911</a:t>
                      </a:r>
                      <a:endParaRPr lang="en-US" sz="1400" b="1">
                        <a:solidFill>
                          <a:srgbClr val="000000"/>
                        </a:solidFill>
                        <a:effectLst/>
                        <a:latin typeface="Verdana" panose="020B0604030504040204" pitchFamily="34" charset="0"/>
                      </a:endParaRPr>
                    </a:p>
                  </a:txBody>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rgbClr val="FFFFCC"/>
                    </a:solidFill>
                  </a:tcPr>
                </a:tc>
              </a:tr>
            </a:tbl>
          </a:graphicData>
        </a:graphic>
      </p:graphicFrame>
      <p:sp>
        <p:nvSpPr>
          <p:cNvPr id="116799" name="Text Box 116798"/>
          <p:cNvSpPr txBox="1"/>
          <p:nvPr/>
        </p:nvSpPr>
        <p:spPr>
          <a:xfrm>
            <a:off x="1860550" y="4767580"/>
            <a:ext cx="7123430" cy="1198880"/>
          </a:xfrm>
          <a:prstGeom prst="rect">
            <a:avLst/>
          </a:prstGeom>
          <a:noFill/>
          <a:ln w="9525">
            <a:noFill/>
          </a:ln>
        </p:spPr>
        <p:txBody>
          <a:bodyPr wrap="square" anchor="t" anchorCtr="0">
            <a:spAutoFit/>
          </a:bodyPr>
          <a:p>
            <a:pPr algn="just"/>
            <a:r>
              <a:rPr lang="es-CL" altLang="es-ES_tradnl" err="1">
                <a:latin typeface="Tahoma" panose="020B0604030504040204" pitchFamily="34" charset="0"/>
              </a:rPr>
              <a:t>                      </a:t>
            </a:r>
            <a:endParaRPr lang="es-CL" altLang="es-ES_tradnl" err="1">
              <a:latin typeface="Tahoma" panose="020B0604030504040204" pitchFamily="34" charset="0"/>
            </a:endParaRPr>
          </a:p>
          <a:p>
            <a:pPr algn="just"/>
            <a:endParaRPr lang="es-CL" altLang="es-ES_tradnl" err="1">
              <a:latin typeface="Tahoma" panose="020B0604030504040204" pitchFamily="34" charset="0"/>
            </a:endParaRPr>
          </a:p>
          <a:p>
            <a:pPr algn="just"/>
            <a:endParaRPr lang="es-CL" altLang="es-ES_tradnl" err="1">
              <a:latin typeface="Tahoma" panose="020B0604030504040204" pitchFamily="34" charset="0"/>
            </a:endParaRPr>
          </a:p>
          <a:p>
            <a:pPr algn="just"/>
            <a:r>
              <a:rPr lang="es-CL" altLang="es-ES_tradnl" err="1">
                <a:latin typeface="Tahoma" panose="020B0604030504040204" pitchFamily="34" charset="0"/>
              </a:rPr>
              <a:t>                           </a:t>
            </a:r>
            <a:r>
              <a:rPr lang="es-ES_tradnl" altLang="x-none" err="1">
                <a:latin typeface="Tahoma" panose="020B0604030504040204" pitchFamily="34" charset="0"/>
              </a:rPr>
              <a:t>Morris</a:t>
            </a:r>
            <a:r>
              <a:rPr lang="es-ES_tradnl" altLang="x-none">
                <a:latin typeface="Tahoma" panose="020B0604030504040204" pitchFamily="34" charset="0"/>
              </a:rPr>
              <a:t>, S. 2004</a:t>
            </a:r>
            <a:r>
              <a:rPr lang="es-CL" altLang="es-ES_tradnl">
                <a:latin typeface="Tahoma" panose="020B0604030504040204" pitchFamily="34" charset="0"/>
              </a:rPr>
              <a:t>,</a:t>
            </a:r>
            <a:r>
              <a:rPr lang="es-ES_tradnl" altLang="x-none" err="1">
                <a:latin typeface="Tahoma" panose="020B0604030504040204" pitchFamily="34" charset="0"/>
              </a:rPr>
              <a:t>Massey</a:t>
            </a:r>
            <a:r>
              <a:rPr lang="es-ES_tradnl" altLang="x-none">
                <a:latin typeface="Tahoma" panose="020B0604030504040204" pitchFamily="34" charset="0"/>
              </a:rPr>
              <a:t> </a:t>
            </a:r>
            <a:r>
              <a:rPr lang="es-ES_tradnl" altLang="x-none" err="1">
                <a:latin typeface="Tahoma" panose="020B0604030504040204" pitchFamily="34" charset="0"/>
              </a:rPr>
              <a:t>University</a:t>
            </a:r>
            <a:r>
              <a:rPr lang="es-CL" altLang="es-ES_tradnl" err="1">
                <a:latin typeface="Tahoma" panose="020B0604030504040204" pitchFamily="34" charset="0"/>
              </a:rPr>
              <a:t> </a:t>
            </a:r>
            <a:r>
              <a:rPr lang="es-ES_tradnl" altLang="x-none">
                <a:latin typeface="Tahoma" panose="020B0604030504040204" pitchFamily="34" charset="0"/>
              </a:rPr>
              <a:t>,</a:t>
            </a:r>
            <a:r>
              <a:rPr lang="es-ES_tradnl" altLang="x-none" err="1">
                <a:latin typeface="Tahoma" panose="020B0604030504040204" pitchFamily="34" charset="0"/>
              </a:rPr>
              <a:t>New</a:t>
            </a:r>
            <a:r>
              <a:rPr lang="es-ES_tradnl" altLang="x-none">
                <a:latin typeface="Tahoma" panose="020B0604030504040204" pitchFamily="34" charset="0"/>
              </a:rPr>
              <a:t> </a:t>
            </a:r>
            <a:r>
              <a:rPr lang="es-ES_tradnl" altLang="x-none" err="1">
                <a:latin typeface="Tahoma" panose="020B0604030504040204" pitchFamily="34" charset="0"/>
              </a:rPr>
              <a:t>Zealand</a:t>
            </a:r>
            <a:endParaRPr>
              <a:latin typeface="Tahoma" panose="020B0604030504040204" pitchFamily="34"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Title 6"/>
          <p:cNvSpPr>
            <a:spLocks noGrp="1"/>
          </p:cNvSpPr>
          <p:nvPr>
            <p:ph type="title"/>
          </p:nvPr>
        </p:nvSpPr>
        <p:spPr/>
        <p:txBody>
          <a:bodyPr/>
          <a:p>
            <a:endParaRPr lang="en-US"/>
          </a:p>
        </p:txBody>
      </p:sp>
      <p:pic>
        <p:nvPicPr>
          <p:cNvPr id="4" name="Content Placeholder 3"/>
          <p:cNvPicPr>
            <a:picLocks noChangeAspect="1"/>
          </p:cNvPicPr>
          <p:nvPr>
            <p:ph sz="half" idx="2"/>
          </p:nvPr>
        </p:nvPicPr>
        <p:blipFill>
          <a:blip r:embed="rId1"/>
          <a:stretch>
            <a:fillRect/>
          </a:stretch>
        </p:blipFill>
        <p:spPr>
          <a:xfrm>
            <a:off x="78105" y="2324735"/>
            <a:ext cx="9014460" cy="4577080"/>
          </a:xfrm>
          <a:prstGeom prst="rect">
            <a:avLst/>
          </a:prstGeom>
        </p:spPr>
      </p:pic>
      <p:pic>
        <p:nvPicPr>
          <p:cNvPr id="6" name="Content Placeholder 5"/>
          <p:cNvPicPr>
            <a:picLocks noChangeAspect="1"/>
          </p:cNvPicPr>
          <p:nvPr>
            <p:ph sz="half" idx="1"/>
          </p:nvPr>
        </p:nvPicPr>
        <p:blipFill>
          <a:blip r:embed="rId2"/>
          <a:stretch>
            <a:fillRect/>
          </a:stretch>
        </p:blipFill>
        <p:spPr>
          <a:xfrm>
            <a:off x="62865" y="90805"/>
            <a:ext cx="9044940" cy="1119505"/>
          </a:xfrm>
          <a:prstGeom prst="rect">
            <a:avLst/>
          </a:prstGeom>
        </p:spPr>
      </p:pic>
      <p:sp>
        <p:nvSpPr>
          <p:cNvPr id="9" name="Text Box 8"/>
          <p:cNvSpPr txBox="1"/>
          <p:nvPr/>
        </p:nvSpPr>
        <p:spPr>
          <a:xfrm>
            <a:off x="342900" y="1248410"/>
            <a:ext cx="8579485" cy="922020"/>
          </a:xfrm>
          <a:prstGeom prst="rect">
            <a:avLst/>
          </a:prstGeom>
          <a:noFill/>
        </p:spPr>
        <p:txBody>
          <a:bodyPr wrap="none" rtlCol="0">
            <a:spAutoFit/>
          </a:bodyPr>
          <a:p>
            <a:pPr algn="l"/>
            <a:r>
              <a:rPr lang="en-US">
                <a:highlight>
                  <a:srgbClr val="0000FF"/>
                </a:highlight>
              </a:rPr>
              <a:t>Farrell, L.J.; Morris, S.T.; Kenyon, P.R.; Tozer, P.R. Simulating Beef Cattle Herd</a:t>
            </a:r>
            <a:endParaRPr lang="en-US">
              <a:highlight>
                <a:srgbClr val="0000FF"/>
              </a:highlight>
            </a:endParaRPr>
          </a:p>
          <a:p>
            <a:pPr algn="l"/>
            <a:r>
              <a:rPr lang="en-US">
                <a:highlight>
                  <a:srgbClr val="0000FF"/>
                </a:highlight>
              </a:rPr>
              <a:t> Productivity with Varying Cow Liveweight and Fixed Feed Supply. Agriculture 2021,</a:t>
            </a:r>
            <a:endParaRPr lang="en-US">
              <a:highlight>
                <a:srgbClr val="0000FF"/>
              </a:highlight>
            </a:endParaRPr>
          </a:p>
          <a:p>
            <a:pPr algn="l"/>
            <a:r>
              <a:rPr lang="en-US">
                <a:highlight>
                  <a:srgbClr val="0000FF"/>
                </a:highlight>
              </a:rPr>
              <a:t> 11, 35. https://doi.org/10.3390/agriculture11010035</a:t>
            </a:r>
            <a:endParaRPr lang="en-US">
              <a:highlight>
                <a:srgbClr val="0000FF"/>
              </a:highlight>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itle 5"/>
          <p:cNvSpPr>
            <a:spLocks noGrp="1"/>
          </p:cNvSpPr>
          <p:nvPr>
            <p:ph type="title"/>
          </p:nvPr>
        </p:nvSpPr>
        <p:spPr/>
        <p:txBody>
          <a:bodyPr/>
          <a:p>
            <a:endParaRPr lang="en-US"/>
          </a:p>
        </p:txBody>
      </p:sp>
      <p:pic>
        <p:nvPicPr>
          <p:cNvPr id="4" name="Content Placeholder 3"/>
          <p:cNvPicPr>
            <a:picLocks noChangeAspect="1"/>
          </p:cNvPicPr>
          <p:nvPr>
            <p:ph sz="half" idx="1"/>
          </p:nvPr>
        </p:nvPicPr>
        <p:blipFill>
          <a:blip r:embed="rId1"/>
          <a:stretch>
            <a:fillRect/>
          </a:stretch>
        </p:blipFill>
        <p:spPr>
          <a:xfrm>
            <a:off x="457200" y="435610"/>
            <a:ext cx="7945120" cy="1461135"/>
          </a:xfrm>
          <a:prstGeom prst="rect">
            <a:avLst/>
          </a:prstGeom>
        </p:spPr>
      </p:pic>
      <p:pic>
        <p:nvPicPr>
          <p:cNvPr id="5" name="Content Placeholder 4"/>
          <p:cNvPicPr>
            <a:picLocks noChangeAspect="1"/>
          </p:cNvPicPr>
          <p:nvPr>
            <p:ph sz="half" idx="2"/>
          </p:nvPr>
        </p:nvPicPr>
        <p:blipFill>
          <a:blip r:embed="rId2"/>
          <a:stretch>
            <a:fillRect/>
          </a:stretch>
        </p:blipFill>
        <p:spPr>
          <a:xfrm>
            <a:off x="1259840" y="2691130"/>
            <a:ext cx="1344295" cy="3768090"/>
          </a:xfrm>
          <a:prstGeom prst="rect">
            <a:avLst/>
          </a:prstGeom>
        </p:spPr>
      </p:pic>
      <p:pic>
        <p:nvPicPr>
          <p:cNvPr id="7" name="Picture 6"/>
          <p:cNvPicPr>
            <a:picLocks noChangeAspect="1"/>
          </p:cNvPicPr>
          <p:nvPr/>
        </p:nvPicPr>
        <p:blipFill>
          <a:blip r:embed="rId3"/>
          <a:stretch>
            <a:fillRect/>
          </a:stretch>
        </p:blipFill>
        <p:spPr>
          <a:xfrm>
            <a:off x="4039870" y="2690495"/>
            <a:ext cx="1438910" cy="3825240"/>
          </a:xfrm>
          <a:prstGeom prst="rect">
            <a:avLst/>
          </a:prstGeom>
        </p:spPr>
      </p:pic>
      <p:sp>
        <p:nvSpPr>
          <p:cNvPr id="8" name="Text Box 7"/>
          <p:cNvSpPr txBox="1"/>
          <p:nvPr/>
        </p:nvSpPr>
        <p:spPr>
          <a:xfrm>
            <a:off x="1259840" y="2057400"/>
            <a:ext cx="1388110" cy="368300"/>
          </a:xfrm>
          <a:prstGeom prst="rect">
            <a:avLst/>
          </a:prstGeom>
          <a:noFill/>
        </p:spPr>
        <p:txBody>
          <a:bodyPr wrap="square" rtlCol="0">
            <a:spAutoFit/>
          </a:bodyPr>
          <a:p>
            <a:r>
              <a:rPr lang="es-CL" altLang="en-US"/>
              <a:t>peso vacas</a:t>
            </a:r>
            <a:endParaRPr lang="es-CL" altLang="en-US"/>
          </a:p>
        </p:txBody>
      </p:sp>
      <p:sp>
        <p:nvSpPr>
          <p:cNvPr id="9" name="Text Box 8"/>
          <p:cNvSpPr txBox="1"/>
          <p:nvPr/>
        </p:nvSpPr>
        <p:spPr>
          <a:xfrm>
            <a:off x="3957955" y="1971040"/>
            <a:ext cx="2056130" cy="368300"/>
          </a:xfrm>
          <a:prstGeom prst="rect">
            <a:avLst/>
          </a:prstGeom>
          <a:noFill/>
        </p:spPr>
        <p:txBody>
          <a:bodyPr wrap="square" rtlCol="0">
            <a:spAutoFit/>
          </a:bodyPr>
          <a:p>
            <a:r>
              <a:rPr lang="es-CL" altLang="en-US"/>
              <a:t>valor presente neto</a:t>
            </a:r>
            <a:endParaRPr lang="es-CL" altLang="en-US"/>
          </a:p>
        </p:txBody>
      </p:sp>
      <p:sp>
        <p:nvSpPr>
          <p:cNvPr id="13" name="Text Box 12"/>
          <p:cNvSpPr txBox="1"/>
          <p:nvPr/>
        </p:nvSpPr>
        <p:spPr>
          <a:xfrm>
            <a:off x="5995670" y="2511425"/>
            <a:ext cx="3103245" cy="1753235"/>
          </a:xfrm>
          <a:prstGeom prst="rect">
            <a:avLst/>
          </a:prstGeom>
          <a:noFill/>
        </p:spPr>
        <p:txBody>
          <a:bodyPr wrap="square" rtlCol="0">
            <a:spAutoFit/>
          </a:bodyPr>
          <a:p>
            <a:r>
              <a:rPr lang="es-CL" altLang="en-US"/>
              <a:t>Vacas mas livianas mejoran </a:t>
            </a:r>
            <a:endParaRPr lang="es-CL" altLang="en-US"/>
          </a:p>
          <a:p>
            <a:r>
              <a:rPr lang="es-CL" altLang="en-US"/>
              <a:t>la relación peso destete/</a:t>
            </a:r>
            <a:endParaRPr lang="es-CL" altLang="en-US"/>
          </a:p>
          <a:p>
            <a:r>
              <a:rPr lang="es-CL" altLang="en-US"/>
              <a:t>peso de madre, requieren </a:t>
            </a:r>
            <a:endParaRPr lang="es-CL" altLang="en-US"/>
          </a:p>
          <a:p>
            <a:r>
              <a:rPr lang="es-CL" altLang="en-US"/>
              <a:t>menos superficie y heno</a:t>
            </a:r>
            <a:endParaRPr lang="es-CL" altLang="en-US"/>
          </a:p>
          <a:p>
            <a:r>
              <a:rPr lang="es-CL" altLang="en-US"/>
              <a:t>y pueden mejorar los </a:t>
            </a:r>
            <a:endParaRPr lang="es-CL" altLang="en-US"/>
          </a:p>
          <a:p>
            <a:r>
              <a:rPr lang="es-CL" altLang="en-US"/>
              <a:t>ingresos/há,</a:t>
            </a:r>
            <a:endParaRPr lang="es-CL" altLang="en-US"/>
          </a:p>
        </p:txBody>
      </p:sp>
      <p:sp>
        <p:nvSpPr>
          <p:cNvPr id="14" name="Text Box 13"/>
          <p:cNvSpPr txBox="1"/>
          <p:nvPr/>
        </p:nvSpPr>
        <p:spPr>
          <a:xfrm>
            <a:off x="5970905" y="4286885"/>
            <a:ext cx="3133090" cy="2306955"/>
          </a:xfrm>
          <a:prstGeom prst="rect">
            <a:avLst/>
          </a:prstGeom>
          <a:noFill/>
        </p:spPr>
        <p:txBody>
          <a:bodyPr wrap="square" rtlCol="0">
            <a:spAutoFit/>
          </a:bodyPr>
          <a:p>
            <a:r>
              <a:rPr lang="es-CL" altLang="en-US"/>
              <a:t>Consumo de vacas 450 kg</a:t>
            </a:r>
            <a:endParaRPr lang="es-CL" altLang="en-US"/>
          </a:p>
          <a:p>
            <a:r>
              <a:rPr lang="es-CL" altLang="en-US"/>
              <a:t>en pastoreo fue de 10.84</a:t>
            </a:r>
            <a:endParaRPr lang="es-CL" altLang="en-US"/>
          </a:p>
          <a:p>
            <a:r>
              <a:rPr lang="es-CL" altLang="en-US"/>
              <a:t>kg M.S.versus consumo de</a:t>
            </a:r>
            <a:endParaRPr lang="es-CL" altLang="en-US"/>
          </a:p>
          <a:p>
            <a:r>
              <a:rPr lang="es-CL" altLang="en-US"/>
              <a:t> vacas de 750 kg, que </a:t>
            </a:r>
            <a:endParaRPr lang="es-CL" altLang="en-US"/>
          </a:p>
          <a:p>
            <a:r>
              <a:rPr lang="es-CL" altLang="en-US"/>
              <a:t>fue de 15,91 kg  M.S.</a:t>
            </a:r>
            <a:endParaRPr lang="es-CL" altLang="en-US"/>
          </a:p>
          <a:p>
            <a:r>
              <a:rPr lang="es-CL" altLang="en-US"/>
              <a:t>Esto implica una carga de</a:t>
            </a:r>
            <a:endParaRPr lang="es-CL" altLang="en-US"/>
          </a:p>
          <a:p>
            <a:r>
              <a:rPr lang="es-CL" altLang="en-US"/>
              <a:t>0,77 VS 1,15/Vacas/Ha.,</a:t>
            </a:r>
            <a:endParaRPr lang="es-CL" altLang="en-US"/>
          </a:p>
          <a:p>
            <a:r>
              <a:rPr lang="es-CL" altLang="en-US"/>
              <a:t>pesadas vs livianas.</a:t>
            </a:r>
            <a:endParaRPr lang="es-CL" altLang="en-US"/>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p:cNvPicPr>
            <a:picLocks noChangeAspect="1"/>
          </p:cNvPicPr>
          <p:nvPr>
            <p:ph idx="1"/>
          </p:nvPr>
        </p:nvPicPr>
        <p:blipFill>
          <a:blip r:embed="rId1"/>
          <a:stretch>
            <a:fillRect/>
          </a:stretch>
        </p:blipFill>
        <p:spPr>
          <a:xfrm>
            <a:off x="1340485" y="1381760"/>
            <a:ext cx="6407150" cy="5274945"/>
          </a:xfrm>
          <a:prstGeom prst="rect">
            <a:avLst/>
          </a:prstGeom>
        </p:spPr>
      </p:pic>
      <p:sp>
        <p:nvSpPr>
          <p:cNvPr id="5" name="Text Box 4"/>
          <p:cNvSpPr txBox="1"/>
          <p:nvPr/>
        </p:nvSpPr>
        <p:spPr>
          <a:xfrm>
            <a:off x="1480820" y="802640"/>
            <a:ext cx="6347460" cy="645160"/>
          </a:xfrm>
          <a:prstGeom prst="rect">
            <a:avLst/>
          </a:prstGeom>
          <a:noFill/>
        </p:spPr>
        <p:txBody>
          <a:bodyPr wrap="square" rtlCol="0">
            <a:spAutoFit/>
          </a:bodyPr>
          <a:p>
            <a:r>
              <a:rPr lang="es-ES" altLang="en-US"/>
              <a:t>FRAME SCORE, PESO ADULTO Y PESO FAENA NOVILLOS</a:t>
            </a:r>
            <a:endParaRPr lang="es-ES" altLang="en-US"/>
          </a:p>
          <a:p>
            <a:r>
              <a:rPr lang="es-ES" altLang="en-US"/>
              <a:t>SALES, F. y LIRA, R.</a:t>
            </a:r>
            <a:endParaRPr lang="es-ES" altLang="en-US"/>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457200" y="274955"/>
            <a:ext cx="8229600" cy="5728970"/>
          </a:xfrm>
        </p:spPr>
        <p:txBody>
          <a:bodyPr/>
          <a:p>
            <a:pPr algn="just"/>
            <a:r>
              <a:rPr lang="es-CL" altLang="en-US" sz="2800"/>
              <a:t>COMO IMPEDIR QUE EL PROGRESO GENÉTICO EN CARACTERÍSTICAS DE CRECIMIENTO, REDUZCAN LA EFICIENCIA DEL PROCESO DE CRIANZA?</a:t>
            </a:r>
            <a:r>
              <a:rPr lang="es-CL" altLang="en-US" sz="2800">
                <a:sym typeface="+mn-ea"/>
              </a:rPr>
              <a:t>.</a:t>
            </a:r>
            <a:br>
              <a:rPr lang="es-CL" altLang="en-US" sz="2800">
                <a:sym typeface="+mn-ea"/>
              </a:rPr>
            </a:br>
            <a:endParaRPr lang="es-CL" altLang="en-US" sz="2800"/>
          </a:p>
        </p:txBody>
      </p:sp>
      <p:sp>
        <p:nvSpPr>
          <p:cNvPr id="3" name="Table Placeholder 2"/>
          <p:cNvSpPr>
            <a:spLocks noGrp="1"/>
          </p:cNvSpPr>
          <p:nvPr>
            <p:ph type="tbl" idx="1"/>
          </p:nvPr>
        </p:nvSpPr>
        <p:spPr>
          <a:xfrm>
            <a:off x="454660" y="6542405"/>
            <a:ext cx="8232140" cy="76200"/>
          </a:xfrm>
        </p:spPr>
      </p:sp>
      <p:sp>
        <p:nvSpPr>
          <p:cNvPr id="4" name="Text Box 3"/>
          <p:cNvSpPr txBox="1"/>
          <p:nvPr/>
        </p:nvSpPr>
        <p:spPr>
          <a:xfrm>
            <a:off x="1736090" y="6363970"/>
            <a:ext cx="254635" cy="368300"/>
          </a:xfrm>
          <a:prstGeom prst="rect">
            <a:avLst/>
          </a:prstGeom>
          <a:noFill/>
        </p:spPr>
        <p:txBody>
          <a:bodyPr wrap="none" rtlCol="0">
            <a:spAutoFit/>
          </a:bodyPr>
          <a:p>
            <a:r>
              <a:rPr lang="es-CL" altLang="en-US"/>
              <a:t> </a:t>
            </a:r>
            <a:endParaRPr lang="es-CL"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p:cNvPicPr>
            <a:picLocks noChangeAspect="1"/>
          </p:cNvPicPr>
          <p:nvPr>
            <p:ph idx="1"/>
          </p:nvPr>
        </p:nvPicPr>
        <p:blipFill>
          <a:blip r:embed="rId1"/>
          <a:stretch>
            <a:fillRect/>
          </a:stretch>
        </p:blipFill>
        <p:spPr>
          <a:xfrm>
            <a:off x="457200" y="1861820"/>
            <a:ext cx="8229600" cy="4002405"/>
          </a:xfrm>
          <a:prstGeom prst="rect">
            <a:avLst/>
          </a:prstGeom>
        </p:spPr>
      </p:pic>
      <p:sp>
        <p:nvSpPr>
          <p:cNvPr id="3" name="Text Box 2"/>
          <p:cNvSpPr txBox="1"/>
          <p:nvPr/>
        </p:nvSpPr>
        <p:spPr>
          <a:xfrm>
            <a:off x="5818505" y="2209800"/>
            <a:ext cx="3930015" cy="275590"/>
          </a:xfrm>
          <a:prstGeom prst="rect">
            <a:avLst/>
          </a:prstGeom>
          <a:noFill/>
        </p:spPr>
        <p:txBody>
          <a:bodyPr wrap="square" rtlCol="0">
            <a:spAutoFit/>
          </a:bodyPr>
          <a:p>
            <a:pPr algn="l"/>
            <a:r>
              <a:rPr lang="es-ES" altLang="en-US" sz="1200">
                <a:sym typeface="+mn-ea"/>
              </a:rPr>
              <a:t>Ea. Tres Pasos, Abril 2022, U. Esperanza</a:t>
            </a:r>
            <a:endParaRPr lang="en-US" sz="120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457200" y="274955"/>
            <a:ext cx="8229600" cy="5288280"/>
          </a:xfrm>
        </p:spPr>
        <p:txBody>
          <a:bodyPr/>
          <a:p>
            <a:r>
              <a:rPr lang="es-CL" altLang="en-US"/>
              <a:t>MANEJO GENÉTICO</a:t>
            </a:r>
            <a:endParaRPr lang="es-CL" altLang="en-US"/>
          </a:p>
        </p:txBody>
      </p:sp>
      <p:sp>
        <p:nvSpPr>
          <p:cNvPr id="3" name="Table Placeholder 2"/>
          <p:cNvSpPr>
            <a:spLocks noGrp="1"/>
          </p:cNvSpPr>
          <p:nvPr>
            <p:ph type="tbl" idx="1"/>
          </p:nvPr>
        </p:nvSpPr>
        <p:spPr>
          <a:xfrm>
            <a:off x="323215" y="188595"/>
            <a:ext cx="8229600" cy="76200"/>
          </a:xfrm>
        </p:spPr>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p:cNvPicPr>
            <a:picLocks noChangeAspect="1"/>
          </p:cNvPicPr>
          <p:nvPr>
            <p:ph idx="1"/>
          </p:nvPr>
        </p:nvPicPr>
        <p:blipFill>
          <a:blip r:embed="rId1"/>
          <a:stretch>
            <a:fillRect/>
          </a:stretch>
        </p:blipFill>
        <p:spPr>
          <a:xfrm>
            <a:off x="0" y="-108585"/>
            <a:ext cx="9144000" cy="6967220"/>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p:cNvPicPr>
            <a:picLocks noChangeAspect="1"/>
          </p:cNvPicPr>
          <p:nvPr>
            <p:ph idx="1"/>
          </p:nvPr>
        </p:nvPicPr>
        <p:blipFill>
          <a:blip r:embed="rId1"/>
          <a:stretch>
            <a:fillRect/>
          </a:stretch>
        </p:blipFill>
        <p:spPr>
          <a:xfrm>
            <a:off x="0" y="-38100"/>
            <a:ext cx="9141460" cy="6905625"/>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p:cNvPicPr>
            <a:picLocks noChangeAspect="1"/>
          </p:cNvPicPr>
          <p:nvPr>
            <p:ph idx="1"/>
          </p:nvPr>
        </p:nvPicPr>
        <p:blipFill>
          <a:blip r:embed="rId1"/>
          <a:stretch>
            <a:fillRect/>
          </a:stretch>
        </p:blipFill>
        <p:spPr>
          <a:xfrm>
            <a:off x="2223770" y="1891030"/>
            <a:ext cx="4695825" cy="3943350"/>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CL" dirty="0" smtClean="0"/>
              <a:t>Edad y altura para calculo de </a:t>
            </a:r>
            <a:r>
              <a:rPr lang="es-CL" dirty="0" err="1" smtClean="0"/>
              <a:t>Frame</a:t>
            </a:r>
            <a:br>
              <a:rPr lang="es-CL" dirty="0" smtClean="0"/>
            </a:br>
            <a:r>
              <a:rPr lang="es-CL" dirty="0" smtClean="0"/>
              <a:t>(Lira y Sales, 2018, INIA)</a:t>
            </a:r>
            <a:endParaRPr lang="es-CL" dirty="0"/>
          </a:p>
        </p:txBody>
      </p:sp>
      <p:pic>
        <p:nvPicPr>
          <p:cNvPr id="3074" name="Picture 2"/>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a:stretch>
            <a:fillRect/>
          </a:stretch>
        </p:blipFill>
        <p:spPr bwMode="auto">
          <a:xfrm>
            <a:off x="323528" y="1600200"/>
            <a:ext cx="8712968"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457200" y="274955"/>
            <a:ext cx="8229600" cy="5288280"/>
          </a:xfrm>
        </p:spPr>
        <p:txBody>
          <a:bodyPr/>
          <a:p>
            <a:r>
              <a:rPr lang="es-CL" altLang="en-US"/>
              <a:t>MANEJO REPRODUCTIVO</a:t>
            </a:r>
            <a:endParaRPr lang="es-CL" altLang="en-US"/>
          </a:p>
        </p:txBody>
      </p:sp>
      <p:sp>
        <p:nvSpPr>
          <p:cNvPr id="3" name="Table Placeholder 2"/>
          <p:cNvSpPr>
            <a:spLocks noGrp="1"/>
          </p:cNvSpPr>
          <p:nvPr>
            <p:ph type="tbl" idx="1"/>
          </p:nvPr>
        </p:nvSpPr>
        <p:spPr>
          <a:xfrm>
            <a:off x="323215" y="188595"/>
            <a:ext cx="8229600" cy="76200"/>
          </a:xfrm>
        </p:spPr>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s-CL" altLang="en-US"/>
              <a:t>MANEJO REPRODUCTIVO</a:t>
            </a:r>
            <a:endParaRPr lang="es-CL" altLang="en-US"/>
          </a:p>
        </p:txBody>
      </p:sp>
      <p:sp>
        <p:nvSpPr>
          <p:cNvPr id="3" name="Content Placeholder 2"/>
          <p:cNvSpPr>
            <a:spLocks noGrp="1"/>
          </p:cNvSpPr>
          <p:nvPr>
            <p:ph idx="1"/>
          </p:nvPr>
        </p:nvSpPr>
        <p:spPr/>
        <p:txBody>
          <a:bodyPr/>
          <a:p>
            <a:endParaRPr lang="en-US"/>
          </a:p>
        </p:txBody>
      </p:sp>
      <p:sp>
        <p:nvSpPr>
          <p:cNvPr id="4" name="Title 1"/>
          <p:cNvSpPr>
            <a:spLocks noGrp="1"/>
          </p:cNvSpPr>
          <p:nvPr/>
        </p:nvSpPr>
        <p:spPr>
          <a:xfrm>
            <a:off x="539750" y="1253490"/>
            <a:ext cx="8229600" cy="599757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CL" altLang="en-US" sz="2000"/>
              <a:t>-La situación se ve agravada si tiene vacas de gran “frame” y peso  que paren tardíamente, con lo cual las crías deben destetarse a </a:t>
            </a:r>
            <a:r>
              <a:rPr lang="es-ES" altLang="es-CL" sz="2000"/>
              <a:t>menor</a:t>
            </a:r>
            <a:r>
              <a:rPr lang="es-CL" altLang="en-US" sz="2000"/>
              <a:t> edad. Peor a</a:t>
            </a:r>
            <a:r>
              <a:rPr lang="es-ES" altLang="es-CL" sz="2000"/>
              <a:t>ú</a:t>
            </a:r>
            <a:r>
              <a:rPr lang="es-CL" altLang="en-US" sz="2000"/>
              <a:t>n, es cuando las vacan no quedan gestantes.</a:t>
            </a:r>
            <a:br>
              <a:rPr lang="es-CL" altLang="en-US" sz="2000"/>
            </a:br>
            <a:r>
              <a:rPr lang="es-CL" altLang="en-US" sz="2000"/>
              <a:t>-Pariciones tardías y encastes prolongados reducen los pesos al destete y bajan la eficiencia productiva.</a:t>
            </a:r>
            <a:br>
              <a:rPr lang="es-CL" altLang="en-US" sz="2000"/>
            </a:br>
            <a:r>
              <a:rPr lang="es-CL" altLang="en-US" sz="2000"/>
              <a:t>-Para mejorar relación peso de ternero vs peso de vaca al destete, se deben concentrar partos y en época acorde a la estacionalidad de la pradera.</a:t>
            </a:r>
            <a:br>
              <a:rPr lang="es-CL" altLang="en-US" sz="2000"/>
            </a:br>
            <a:r>
              <a:rPr lang="es-CL" altLang="en-US" sz="2000"/>
              <a:t>-Por esa razón, una meta importante en el manejo reproductivo, es que la mayor proporción posible de las vacas paran temprano en la época de partos.</a:t>
            </a:r>
            <a:br>
              <a:rPr lang="es-CL" altLang="en-US" sz="2000"/>
            </a:br>
            <a:r>
              <a:rPr lang="es-CL" altLang="en-US" sz="2000"/>
              <a:t>-Esto se logra con un trabajo que parte con la vaquilla de reemplazo, que  se debe encastar 15 a 30 dias antes de las vacas adultas. </a:t>
            </a:r>
            <a:br>
              <a:rPr lang="es-CL" altLang="en-US" sz="2000"/>
            </a:br>
            <a:r>
              <a:rPr lang="es-CL" altLang="en-US" sz="2000"/>
              <a:t>- Es necesario manejar el concepto de Condición Corporal, de modo de optimizar la fertilidad.</a:t>
            </a:r>
            <a:br>
              <a:rPr lang="es-CL" altLang="en-US" sz="2000"/>
            </a:br>
            <a:r>
              <a:rPr lang="es-CL" altLang="en-US" sz="2000"/>
              <a:t>-La fertilidad es el factor que mas afecta la eficiencia de las vacas y su huella de carbono. La raza o cruza adecuada, sumado a un buen manejo reproductivo y nutricional, con vacas de tamaño moderado, son factores claves en la sustentabilidad de la ganadería.</a:t>
            </a:r>
            <a:br>
              <a:rPr lang="es-CL" altLang="en-US" sz="2000"/>
            </a:br>
            <a:endParaRPr lang="es-CL" altLang="en-US" sz="200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CL" dirty="0" smtClean="0"/>
              <a:t>Fecha de nacimiento y peso al destete, </a:t>
            </a:r>
            <a:r>
              <a:rPr lang="es-CL" dirty="0" err="1" smtClean="0"/>
              <a:t>C.Hepp</a:t>
            </a:r>
            <a:r>
              <a:rPr lang="es-CL" dirty="0" smtClean="0"/>
              <a:t>(INIA, </a:t>
            </a:r>
            <a:r>
              <a:rPr lang="es-CL" dirty="0" err="1" smtClean="0"/>
              <a:t>Boletin</a:t>
            </a:r>
            <a:r>
              <a:rPr lang="es-CL" dirty="0" smtClean="0"/>
              <a:t> 403,2019)</a:t>
            </a:r>
            <a:endParaRPr lang="es-CL" dirty="0"/>
          </a:p>
        </p:txBody>
      </p:sp>
      <p:pic>
        <p:nvPicPr>
          <p:cNvPr id="6146" name="Picture 2"/>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a:stretch>
            <a:fillRect/>
          </a:stretch>
        </p:blipFill>
        <p:spPr bwMode="auto">
          <a:xfrm>
            <a:off x="395536" y="1556792"/>
            <a:ext cx="8136904"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122" name="Picture 5121" descr="Escanear0046"/>
          <p:cNvPicPr>
            <a:picLocks noChangeAspect="1"/>
          </p:cNvPicPr>
          <p:nvPr/>
        </p:nvPicPr>
        <p:blipFill>
          <a:blip r:embed="rId1"/>
          <a:srcRect l="1414"/>
          <a:stretch>
            <a:fillRect/>
          </a:stretch>
        </p:blipFill>
        <p:spPr>
          <a:xfrm>
            <a:off x="468313" y="581025"/>
            <a:ext cx="8351837" cy="5584825"/>
          </a:xfrm>
          <a:prstGeom prst="rect">
            <a:avLst/>
          </a:prstGeom>
          <a:noFill/>
          <a:ln w="9525">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4098" name="Table 4097"/>
          <p:cNvGraphicFramePr/>
          <p:nvPr/>
        </p:nvGraphicFramePr>
        <p:xfrm>
          <a:off x="533400" y="304800"/>
          <a:ext cx="8077200" cy="5805488"/>
        </p:xfrm>
        <a:graphic>
          <a:graphicData uri="http://schemas.openxmlformats.org/drawingml/2006/table">
            <a:tbl>
              <a:tblPr/>
              <a:tblGrid>
                <a:gridCol w="3200400"/>
                <a:gridCol w="2438400"/>
                <a:gridCol w="2438400"/>
              </a:tblGrid>
              <a:tr h="1049338">
                <a:tc gridSpan="3">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lang="es-ES_tradnl" altLang="x-none" sz="2600" b="1">
                          <a:effectLst>
                            <a:outerShdw blurRad="38100" dist="38100" dir="2700000">
                              <a:srgbClr val="C0C0C0"/>
                            </a:outerShdw>
                          </a:effectLst>
                        </a:rPr>
                        <a:t>Condición Corporal y actividad ovárica durante el </a:t>
                      </a:r>
                      <a:r>
                        <a:rPr lang="es-ES_tradnl" altLang="x-none" sz="2600" b="1" err="1">
                          <a:effectLst>
                            <a:outerShdw blurRad="38100" dist="38100" dir="2700000">
                              <a:srgbClr val="C0C0C0"/>
                            </a:outerShdw>
                          </a:effectLst>
                        </a:rPr>
                        <a:t>anestro</a:t>
                      </a:r>
                      <a:r>
                        <a:rPr lang="es-ES_tradnl" altLang="x-none" sz="2600" b="1">
                          <a:effectLst>
                            <a:outerShdw blurRad="38100" dist="38100" dir="2700000">
                              <a:srgbClr val="C0C0C0"/>
                            </a:outerShdw>
                          </a:effectLst>
                        </a:rPr>
                        <a:t> post-parto</a:t>
                      </a:r>
                      <a:endParaRPr lang="en-US" sz="2600" b="1">
                        <a:effectLst>
                          <a:outerShdw blurRad="38100" dist="38100" dir="2700000">
                            <a:srgbClr val="C0C0C0"/>
                          </a:outerShdw>
                        </a:effectLst>
                      </a:endParaRPr>
                    </a:p>
                  </a:txBody>
                  <a:tcP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hMerge="1">
                  <a:tcP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cPr>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r>
              <a:tr h="517525">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buNone/>
                      </a:pPr>
                      <a:endParaRPr lang="en-US"/>
                    </a:p>
                  </a:txBody>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gridSpan="2">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lang="es-ES_tradnl" altLang="x-none" sz="1800"/>
                        <a:t>Condición Corporal</a:t>
                      </a:r>
                      <a:r>
                        <a:rPr lang="es-CL" altLang="es-ES_tradnl" sz="1800"/>
                        <a:t> al parto</a:t>
                      </a:r>
                      <a:endParaRPr lang="es-CL" altLang="es-ES_tradnl" sz="1800"/>
                    </a:p>
                  </a:txBody>
                  <a:tcPr anchor="b" anchorCtr="1">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hMerge="1">
                  <a:tcPr>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r>
              <a:tr h="573087">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buNone/>
                      </a:pPr>
                      <a:endParaRPr lang="en-US"/>
                    </a:p>
                  </a:txBody>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lang="es-ES_tradnl" altLang="x-none" sz="2000"/>
                        <a:t>Alta (2.8)</a:t>
                      </a:r>
                      <a:endParaRPr lang="en-US" sz="2000"/>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lang="es-ES_tradnl" altLang="x-none" sz="2000"/>
                        <a:t>Baja (2.3)</a:t>
                      </a:r>
                      <a:endParaRPr lang="en-US" sz="2000"/>
                    </a:p>
                  </a:txBody>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700088">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buNone/>
                      </a:pPr>
                      <a:r>
                        <a:rPr lang="es-ES_tradnl" altLang="x-none" sz="2000"/>
                        <a:t>Nº folículos &gt;3mm a la 5ª semana post-parto</a:t>
                      </a:r>
                      <a:endParaRPr lang="en-US" sz="2000"/>
                    </a:p>
                  </a:txBody>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lang="es-ES_tradnl" altLang="x-none" sz="1800"/>
                        <a:t>44.9</a:t>
                      </a:r>
                      <a:endParaRPr lang="en-US" sz="1800"/>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lang="es-ES_tradnl" altLang="x-none" sz="1800"/>
                        <a:t>24.1</a:t>
                      </a:r>
                      <a:endParaRPr lang="en-US" sz="1800"/>
                    </a:p>
                  </a:txBody>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630237">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buNone/>
                      </a:pPr>
                      <a:r>
                        <a:rPr lang="es-ES_tradnl" altLang="x-none" sz="2000"/>
                        <a:t>Nº de pulsos </a:t>
                      </a:r>
                      <a:r>
                        <a:rPr lang="es-ES_tradnl" altLang="x-none" sz="2000" err="1"/>
                        <a:t>deLH</a:t>
                      </a:r>
                      <a:r>
                        <a:rPr lang="es-ES_tradnl" altLang="x-none" sz="2000"/>
                        <a:t>/10h</a:t>
                      </a:r>
                      <a:endParaRPr lang="en-US" sz="2000"/>
                    </a:p>
                  </a:txBody>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lang="es-ES_tradnl" altLang="x-none" sz="1800"/>
                        <a:t>3.6</a:t>
                      </a:r>
                      <a:endParaRPr lang="en-US" sz="1800"/>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lang="es-ES_tradnl" altLang="x-none" sz="1800"/>
                        <a:t>2.7</a:t>
                      </a:r>
                      <a:endParaRPr lang="en-US" sz="1800"/>
                    </a:p>
                  </a:txBody>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1309688">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buNone/>
                      </a:pPr>
                      <a:r>
                        <a:rPr lang="es-ES_tradnl" altLang="x-none" sz="2000"/>
                        <a:t>Actividad </a:t>
                      </a:r>
                      <a:r>
                        <a:rPr lang="es-ES_tradnl" altLang="x-none" sz="2000" err="1"/>
                        <a:t>estrogénica</a:t>
                      </a:r>
                      <a:r>
                        <a:rPr lang="es-ES_tradnl" altLang="x-none" sz="2000"/>
                        <a:t> folículos grandes histológicamente intactos (in </a:t>
                      </a:r>
                      <a:r>
                        <a:rPr lang="es-ES_tradnl" altLang="x-none" sz="2000" err="1"/>
                        <a:t>vitro</a:t>
                      </a:r>
                      <a:r>
                        <a:rPr lang="es-ES_tradnl" altLang="x-none" sz="2000"/>
                        <a:t>) </a:t>
                      </a:r>
                      <a:r>
                        <a:rPr lang="es-ES_tradnl" altLang="x-none" sz="2000" err="1"/>
                        <a:t>pg</a:t>
                      </a:r>
                      <a:r>
                        <a:rPr lang="es-ES_tradnl" altLang="x-none" sz="2000"/>
                        <a:t>/h</a:t>
                      </a:r>
                      <a:endParaRPr lang="en-US" sz="2000"/>
                    </a:p>
                  </a:txBody>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lang="es-ES_tradnl" altLang="x-none" sz="1800"/>
                        <a:t>7100</a:t>
                      </a:r>
                      <a:endParaRPr lang="en-US" sz="1800"/>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lang="es-ES_tradnl" altLang="x-none" sz="1800"/>
                        <a:t>630</a:t>
                      </a:r>
                      <a:endParaRPr lang="en-US" sz="1800"/>
                    </a:p>
                  </a:txBody>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1025525">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buNone/>
                      </a:pPr>
                      <a:r>
                        <a:rPr lang="es-ES_tradnl" altLang="x-none" sz="2000"/>
                        <a:t>% vacas presentando folículos potencialmente </a:t>
                      </a:r>
                      <a:r>
                        <a:rPr lang="es-ES_tradnl" altLang="x-none" sz="2000" err="1"/>
                        <a:t>ovulatorios</a:t>
                      </a:r>
                      <a:r>
                        <a:rPr lang="es-ES_tradnl" altLang="x-none" sz="2000"/>
                        <a:t>, 9 semanas </a:t>
                      </a:r>
                      <a:r>
                        <a:rPr lang="es-ES_tradnl" altLang="x-none" sz="2000" err="1"/>
                        <a:t>pp</a:t>
                      </a:r>
                      <a:endParaRPr lang="en-US" sz="2000"/>
                    </a:p>
                  </a:txBody>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lang="es-ES_tradnl" altLang="x-none" sz="1800"/>
                        <a:t>7/10</a:t>
                      </a:r>
                      <a:endParaRPr lang="en-US" sz="1800"/>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lang="es-ES_tradnl" altLang="x-none" sz="1800"/>
                        <a:t>2/9</a:t>
                      </a:r>
                      <a:endParaRPr lang="es-ES_tradnl" altLang="x-none" sz="1800"/>
                    </a:p>
                    <a:p>
                      <a:pPr marL="0" lvl="0" indent="0" algn="ctr">
                        <a:buNone/>
                      </a:pPr>
                      <a:endParaRPr lang="es-ES_tradnl" altLang="x-none" sz="1800"/>
                    </a:p>
                    <a:p>
                      <a:pPr marL="0" lvl="0" indent="0" algn="ctr">
                        <a:buNone/>
                      </a:pPr>
                      <a:endParaRPr lang="en-US" sz="1800"/>
                    </a:p>
                  </a:txBody>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r>
            </a:tbl>
          </a:graphicData>
        </a:graphic>
      </p:graphicFrame>
      <p:sp>
        <p:nvSpPr>
          <p:cNvPr id="4129" name="Text Box 4128"/>
          <p:cNvSpPr txBox="1"/>
          <p:nvPr/>
        </p:nvSpPr>
        <p:spPr>
          <a:xfrm>
            <a:off x="5441950" y="6072188"/>
            <a:ext cx="3244850" cy="366712"/>
          </a:xfrm>
          <a:prstGeom prst="rect">
            <a:avLst/>
          </a:prstGeom>
          <a:noFill/>
          <a:ln w="9525">
            <a:noFill/>
          </a:ln>
        </p:spPr>
        <p:txBody>
          <a:bodyPr wrap="none" anchor="t" anchorCtr="0">
            <a:spAutoFit/>
          </a:bodyPr>
          <a:p>
            <a:r>
              <a:rPr lang="es-ES_tradnl" altLang="x-none">
                <a:latin typeface="Times New Roman" panose="02020603050405020304" pitchFamily="18" charset="0"/>
              </a:rPr>
              <a:t>Prado et al (1990) </a:t>
            </a:r>
            <a:r>
              <a:rPr lang="es-ES_tradnl" altLang="x-none" err="1">
                <a:latin typeface="Times New Roman" panose="02020603050405020304" pitchFamily="18" charset="0"/>
              </a:rPr>
              <a:t>Anim</a:t>
            </a:r>
            <a:r>
              <a:rPr lang="es-ES_tradnl" altLang="x-none">
                <a:latin typeface="Times New Roman" panose="02020603050405020304" pitchFamily="18" charset="0"/>
              </a:rPr>
              <a:t>. </a:t>
            </a:r>
            <a:r>
              <a:rPr lang="es-ES_tradnl" altLang="x-none" err="1">
                <a:latin typeface="Times New Roman" panose="02020603050405020304" pitchFamily="18" charset="0"/>
              </a:rPr>
              <a:t>Prod</a:t>
            </a:r>
            <a:r>
              <a:rPr lang="es-ES_tradnl" altLang="x-none">
                <a:latin typeface="Times New Roman" panose="02020603050405020304" pitchFamily="18" charset="0"/>
              </a:rPr>
              <a:t>:50</a:t>
            </a:r>
            <a:endParaRPr>
              <a:latin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p:cNvPicPr>
            <a:picLocks noChangeAspect="1"/>
          </p:cNvPicPr>
          <p:nvPr>
            <p:ph idx="1"/>
          </p:nvPr>
        </p:nvPicPr>
        <p:blipFill>
          <a:blip r:embed="rId1"/>
          <a:stretch>
            <a:fillRect/>
          </a:stretch>
        </p:blipFill>
        <p:spPr>
          <a:xfrm>
            <a:off x="457200" y="2180590"/>
            <a:ext cx="8229600" cy="3364230"/>
          </a:xfrm>
          <a:prstGeom prst="rect">
            <a:avLst/>
          </a:prstGeom>
        </p:spPr>
      </p:pic>
      <p:sp>
        <p:nvSpPr>
          <p:cNvPr id="3" name="Text Box 2"/>
          <p:cNvSpPr txBox="1"/>
          <p:nvPr/>
        </p:nvSpPr>
        <p:spPr>
          <a:xfrm>
            <a:off x="1686560" y="5706110"/>
            <a:ext cx="4817110" cy="368300"/>
          </a:xfrm>
          <a:prstGeom prst="rect">
            <a:avLst/>
          </a:prstGeom>
          <a:noFill/>
        </p:spPr>
        <p:txBody>
          <a:bodyPr wrap="none" rtlCol="0">
            <a:spAutoFit/>
          </a:bodyPr>
          <a:p>
            <a:r>
              <a:rPr lang="es-ES" altLang="en-US"/>
              <a:t>PENINSULA ANTONIO VARAS, ULTIMA ESPERANZA</a:t>
            </a:r>
            <a:endParaRPr lang="es-ES" altLang="en-US"/>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s-CL" altLang="en-US"/>
              <a:t>METAS MANEJO REPRODUCTIVO</a:t>
            </a:r>
            <a:endParaRPr lang="es-CL" altLang="en-US"/>
          </a:p>
        </p:txBody>
      </p:sp>
      <p:sp>
        <p:nvSpPr>
          <p:cNvPr id="3" name="Content Placeholder 2"/>
          <p:cNvSpPr>
            <a:spLocks noGrp="1"/>
          </p:cNvSpPr>
          <p:nvPr>
            <p:ph idx="1"/>
          </p:nvPr>
        </p:nvSpPr>
        <p:spPr/>
        <p:txBody>
          <a:bodyPr>
            <a:normAutofit fontScale="90000" lnSpcReduction="10000"/>
          </a:bodyPr>
          <a:p>
            <a:r>
              <a:rPr lang="es-CL" altLang="en-US"/>
              <a:t>Alta fertilidad (90% o +). Uso correcto del concepto de condición corporal para lograr este objetivo.</a:t>
            </a:r>
            <a:endParaRPr lang="es-CL" altLang="en-US"/>
          </a:p>
          <a:p>
            <a:r>
              <a:rPr lang="es-CL" altLang="en-US"/>
              <a:t>Parición en período acorde a la estacionalidad de la curva de producción de forraje.</a:t>
            </a:r>
            <a:endParaRPr lang="es-CL" altLang="en-US"/>
          </a:p>
          <a:p>
            <a:r>
              <a:rPr lang="es-CL" altLang="en-US"/>
              <a:t>Período de encaste y parición de duración de 60-65 días. Alto % de partos(65%) en primera mitad de parición.</a:t>
            </a:r>
            <a:endParaRPr lang="es-CL" altLang="en-US"/>
          </a:p>
          <a:p>
            <a:r>
              <a:rPr lang="es-CL" altLang="en-US"/>
              <a:t>Buen manejo de vaquillas de reemplazo y con encaste anticipado.</a:t>
            </a:r>
            <a:endParaRPr lang="es-CL" altLang="en-US"/>
          </a:p>
          <a:p>
            <a:r>
              <a:rPr lang="es-CL" altLang="en-US"/>
              <a:t>Reducir dificultades de parto. </a:t>
            </a:r>
            <a:endParaRPr lang="es-CL" altLang="en-US"/>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s-CL" altLang="en-US"/>
              <a:t>FIN, MUCHAS GRACIAS</a:t>
            </a:r>
            <a:endParaRPr lang="es-CL" altLang="en-US"/>
          </a:p>
        </p:txBody>
      </p:sp>
      <p:pic>
        <p:nvPicPr>
          <p:cNvPr id="4" name="Content Placeholder 3"/>
          <p:cNvPicPr>
            <a:picLocks noChangeAspect="1"/>
          </p:cNvPicPr>
          <p:nvPr>
            <p:ph idx="1"/>
          </p:nvPr>
        </p:nvPicPr>
        <p:blipFill>
          <a:blip r:embed="rId1"/>
          <a:stretch>
            <a:fillRect/>
          </a:stretch>
        </p:blipFill>
        <p:spPr>
          <a:xfrm>
            <a:off x="709295" y="2115185"/>
            <a:ext cx="7724775" cy="3495675"/>
          </a:xfrm>
          <a:prstGeom prst="rect">
            <a:avLst/>
          </a:prstGeom>
        </p:spPr>
      </p:pic>
    </p:spTree>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orte">
  <a:themeElements>
    <a:clrScheme name="">
      <a:dk1>
        <a:srgbClr val="FFFFFF"/>
      </a:dk1>
      <a:lt1>
        <a:srgbClr val="000086"/>
      </a:lt1>
      <a:dk2>
        <a:srgbClr val="CCFFFF"/>
      </a:dk2>
      <a:lt2>
        <a:srgbClr val="0000AC"/>
      </a:lt2>
      <a:accent1>
        <a:srgbClr val="0099FF"/>
      </a:accent1>
      <a:accent2>
        <a:srgbClr val="00B000"/>
      </a:accent2>
      <a:accent3>
        <a:srgbClr val="AAAAC3"/>
      </a:accent3>
      <a:accent4>
        <a:srgbClr val="DCDCDC"/>
      </a:accent4>
      <a:accent5>
        <a:srgbClr val="AACAFF"/>
      </a:accent5>
      <a:accent6>
        <a:srgbClr val="009D00"/>
      </a:accent6>
      <a:hlink>
        <a:srgbClr val="FFE701"/>
      </a:hlink>
      <a:folHlink>
        <a:srgbClr val="FF9900"/>
      </a:folHlink>
    </a:clrScheme>
    <a:fontScheme nam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FFFFFF"/>
        </a:dk1>
        <a:lt1>
          <a:srgbClr val="720000"/>
        </a:lt1>
        <a:dk2>
          <a:srgbClr val="FFFFCC"/>
        </a:dk2>
        <a:lt2>
          <a:srgbClr val="8C0000"/>
        </a:lt2>
        <a:accent1>
          <a:srgbClr val="FF3300"/>
        </a:accent1>
        <a:accent2>
          <a:srgbClr val="BE7960"/>
        </a:accent2>
        <a:accent3>
          <a:srgbClr val="BCAAAA"/>
        </a:accent3>
        <a:accent4>
          <a:srgbClr val="DCDCDC"/>
        </a:accent4>
        <a:accent5>
          <a:srgbClr val="FFADAA"/>
        </a:accent5>
        <a:accent6>
          <a:srgbClr val="AA6C55"/>
        </a:accent6>
        <a:hlink>
          <a:srgbClr val="FFCC66"/>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533F27"/>
        </a:lt1>
        <a:dk2>
          <a:srgbClr val="D8B274"/>
        </a:dk2>
        <a:lt2>
          <a:srgbClr val="674E2F"/>
        </a:lt2>
        <a:accent1>
          <a:srgbClr val="CC9900"/>
        </a:accent1>
        <a:accent2>
          <a:srgbClr val="8F5F2F"/>
        </a:accent2>
        <a:accent3>
          <a:srgbClr val="B4AFAB"/>
        </a:accent3>
        <a:accent4>
          <a:srgbClr val="DCDCDC"/>
        </a:accent4>
        <a:accent5>
          <a:srgbClr val="E2CAAA"/>
        </a:accent5>
        <a:accent6>
          <a:srgbClr val="805529"/>
        </a:accent6>
        <a:hlink>
          <a:srgbClr val="FFCC00"/>
        </a:hlink>
        <a:folHlink>
          <a:srgbClr val="FFFFCC"/>
        </a:folHlink>
      </a:clrScheme>
      <a:clrMap bg1="lt1" tx1="dk1" bg2="lt2" tx2="dk2" accent1="accent1" accent2="accent2" accent3="accent3" accent4="accent4" accent5="accent5" accent6="accent6" hlink="hlink" folHlink="folHlink"/>
    </a:extraClrScheme>
    <a:extraClrScheme>
      <a:clrScheme name="">
        <a:dk1>
          <a:srgbClr val="FFFFFF"/>
        </a:dk1>
        <a:lt1>
          <a:srgbClr val="545454"/>
        </a:lt1>
        <a:dk2>
          <a:srgbClr val="D4D4CE"/>
        </a:dk2>
        <a:lt2>
          <a:srgbClr val="646464"/>
        </a:lt2>
        <a:accent1>
          <a:srgbClr val="49747D"/>
        </a:accent1>
        <a:accent2>
          <a:srgbClr val="8F9699"/>
        </a:accent2>
        <a:accent3>
          <a:srgbClr val="B4B4B4"/>
        </a:accent3>
        <a:accent4>
          <a:srgbClr val="DCDCDC"/>
        </a:accent4>
        <a:accent5>
          <a:srgbClr val="B1BDC0"/>
        </a:accent5>
        <a:accent6>
          <a:srgbClr val="808689"/>
        </a:accent6>
        <a:hlink>
          <a:srgbClr val="8DC4D7"/>
        </a:hlink>
        <a:folHlink>
          <a:srgbClr val="7FB97F"/>
        </a:folHlink>
      </a:clrScheme>
      <a:clrMap bg1="lt1" tx1="dk1" bg2="lt2" tx2="dk2" accent1="accent1" accent2="accent2" accent3="accent3" accent4="accent4" accent5="accent5" accent6="accent6" hlink="hlink" folHlink="folHlink"/>
    </a:extraClrScheme>
    <a:extraClrScheme>
      <a:clrScheme name="">
        <a:dk1>
          <a:srgbClr val="FFFFFF"/>
        </a:dk1>
        <a:lt1>
          <a:srgbClr val="2E5C00"/>
        </a:lt1>
        <a:dk2>
          <a:srgbClr val="FFFFFF"/>
        </a:dk2>
        <a:lt2>
          <a:srgbClr val="3A7400"/>
        </a:lt2>
        <a:accent1>
          <a:srgbClr val="79CA02"/>
        </a:accent1>
        <a:accent2>
          <a:srgbClr val="008080"/>
        </a:accent2>
        <a:accent3>
          <a:srgbClr val="ACB6AA"/>
        </a:accent3>
        <a:accent4>
          <a:srgbClr val="DCDCDC"/>
        </a:accent4>
        <a:accent5>
          <a:srgbClr val="BEE1AA"/>
        </a:accent5>
        <a:accent6>
          <a:srgbClr val="007272"/>
        </a:accent6>
        <a:hlink>
          <a:srgbClr val="A8DE0E"/>
        </a:hlink>
        <a:folHlink>
          <a:srgbClr val="00CC66"/>
        </a:folHlink>
      </a:clrScheme>
      <a:clrMap bg1="lt1" tx1="dk1" bg2="lt2" tx2="dk2" accent1="accent1" accent2="accent2" accent3="accent3" accent4="accent4" accent5="accent5" accent6="accent6" hlink="hlink" folHlink="folHlink"/>
    </a:extraClrScheme>
    <a:extraClrScheme>
      <a:clrScheme name="">
        <a:dk1>
          <a:srgbClr val="FFFFFF"/>
        </a:dk1>
        <a:lt1>
          <a:srgbClr val="007572"/>
        </a:lt1>
        <a:dk2>
          <a:srgbClr val="FFFF99"/>
        </a:dk2>
        <a:lt2>
          <a:srgbClr val="008885"/>
        </a:lt2>
        <a:accent1>
          <a:srgbClr val="33CCCC"/>
        </a:accent1>
        <a:accent2>
          <a:srgbClr val="6D6FC7"/>
        </a:accent2>
        <a:accent3>
          <a:srgbClr val="AABDBC"/>
        </a:accent3>
        <a:accent4>
          <a:srgbClr val="DCDCDC"/>
        </a:accent4>
        <a:accent5>
          <a:srgbClr val="ADE2E2"/>
        </a:accent5>
        <a:accent6>
          <a:srgbClr val="6163B2"/>
        </a:accent6>
        <a:hlink>
          <a:srgbClr val="FFFFCC"/>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000086"/>
        </a:lt1>
        <a:dk2>
          <a:srgbClr val="CCFFFF"/>
        </a:dk2>
        <a:lt2>
          <a:srgbClr val="0000AC"/>
        </a:lt2>
        <a:accent1>
          <a:srgbClr val="0099FF"/>
        </a:accent1>
        <a:accent2>
          <a:srgbClr val="00B000"/>
        </a:accent2>
        <a:accent3>
          <a:srgbClr val="AAAAC3"/>
        </a:accent3>
        <a:accent4>
          <a:srgbClr val="DCDCDC"/>
        </a:accent4>
        <a:accent5>
          <a:srgbClr val="AACAFF"/>
        </a:accent5>
        <a:accent6>
          <a:srgbClr val="009D00"/>
        </a:accent6>
        <a:hlink>
          <a:srgbClr val="FFE701"/>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5E5E8E"/>
        </a:lt1>
        <a:dk2>
          <a:srgbClr val="D1D1DF"/>
        </a:dk2>
        <a:lt2>
          <a:srgbClr val="7474A2"/>
        </a:lt2>
        <a:accent1>
          <a:srgbClr val="CC66FF"/>
        </a:accent1>
        <a:accent2>
          <a:srgbClr val="6666FF"/>
        </a:accent2>
        <a:accent3>
          <a:srgbClr val="B6B6C6"/>
        </a:accent3>
        <a:accent4>
          <a:srgbClr val="DCDCDC"/>
        </a:accent4>
        <a:accent5>
          <a:srgbClr val="E2B9FF"/>
        </a:accent5>
        <a:accent6>
          <a:srgbClr val="5B5BE5"/>
        </a:accent6>
        <a:hlink>
          <a:srgbClr val="FFCC99"/>
        </a:hlink>
        <a:folHlink>
          <a:srgbClr val="CCCCFF"/>
        </a:folHlink>
      </a:clrScheme>
      <a:clrMap bg1="lt1" tx1="dk1" bg2="lt2" tx2="dk2" accent1="accent1" accent2="accent2" accent3="accent3" accent4="accent4" accent5="accent5" accent6="accent6" hlink="hlink" folHlink="folHlink"/>
    </a:extraClrScheme>
    <a:extraClrScheme>
      <a:clrScheme name="">
        <a:dk1>
          <a:srgbClr val="000000"/>
        </a:dk1>
        <a:lt1>
          <a:srgbClr val="D0DAE2"/>
        </a:lt1>
        <a:dk2>
          <a:srgbClr val="000000"/>
        </a:dk2>
        <a:lt2>
          <a:srgbClr val="E7EDF1"/>
        </a:lt2>
        <a:accent1>
          <a:srgbClr val="33CCCC"/>
        </a:accent1>
        <a:accent2>
          <a:srgbClr val="0099CC"/>
        </a:accent2>
        <a:accent3>
          <a:srgbClr val="E4E9EE"/>
        </a:accent3>
        <a:accent4>
          <a:srgbClr val="000000"/>
        </a:accent4>
        <a:accent5>
          <a:srgbClr val="ADE2E2"/>
        </a:accent5>
        <a:accent6>
          <a:srgbClr val="0089B7"/>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9E2FF"/>
        </a:accent5>
        <a:accent6>
          <a:srgbClr val="8989E5"/>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orte">
  <a:themeElements>
    <a:clrScheme name="">
      <a:dk1>
        <a:srgbClr val="FFFFFF"/>
      </a:dk1>
      <a:lt1>
        <a:srgbClr val="000086"/>
      </a:lt1>
      <a:dk2>
        <a:srgbClr val="CCFFFF"/>
      </a:dk2>
      <a:lt2>
        <a:srgbClr val="0000AC"/>
      </a:lt2>
      <a:accent1>
        <a:srgbClr val="0099FF"/>
      </a:accent1>
      <a:accent2>
        <a:srgbClr val="00B000"/>
      </a:accent2>
      <a:accent3>
        <a:srgbClr val="AAAAC3"/>
      </a:accent3>
      <a:accent4>
        <a:srgbClr val="DCDCDC"/>
      </a:accent4>
      <a:accent5>
        <a:srgbClr val="AACAFF"/>
      </a:accent5>
      <a:accent6>
        <a:srgbClr val="009D00"/>
      </a:accent6>
      <a:hlink>
        <a:srgbClr val="FFE701"/>
      </a:hlink>
      <a:folHlink>
        <a:srgbClr val="FF9900"/>
      </a:folHlink>
    </a:clrScheme>
    <a:fontScheme nam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FFFFFF"/>
        </a:dk1>
        <a:lt1>
          <a:srgbClr val="720000"/>
        </a:lt1>
        <a:dk2>
          <a:srgbClr val="FFFFCC"/>
        </a:dk2>
        <a:lt2>
          <a:srgbClr val="8C0000"/>
        </a:lt2>
        <a:accent1>
          <a:srgbClr val="FF3300"/>
        </a:accent1>
        <a:accent2>
          <a:srgbClr val="BE7960"/>
        </a:accent2>
        <a:accent3>
          <a:srgbClr val="BCAAAA"/>
        </a:accent3>
        <a:accent4>
          <a:srgbClr val="DCDCDC"/>
        </a:accent4>
        <a:accent5>
          <a:srgbClr val="FFADAA"/>
        </a:accent5>
        <a:accent6>
          <a:srgbClr val="AA6C55"/>
        </a:accent6>
        <a:hlink>
          <a:srgbClr val="FFCC66"/>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533F27"/>
        </a:lt1>
        <a:dk2>
          <a:srgbClr val="D8B274"/>
        </a:dk2>
        <a:lt2>
          <a:srgbClr val="674E2F"/>
        </a:lt2>
        <a:accent1>
          <a:srgbClr val="CC9900"/>
        </a:accent1>
        <a:accent2>
          <a:srgbClr val="8F5F2F"/>
        </a:accent2>
        <a:accent3>
          <a:srgbClr val="B4AFAB"/>
        </a:accent3>
        <a:accent4>
          <a:srgbClr val="DCDCDC"/>
        </a:accent4>
        <a:accent5>
          <a:srgbClr val="E2CAAA"/>
        </a:accent5>
        <a:accent6>
          <a:srgbClr val="805529"/>
        </a:accent6>
        <a:hlink>
          <a:srgbClr val="FFCC00"/>
        </a:hlink>
        <a:folHlink>
          <a:srgbClr val="FFFFCC"/>
        </a:folHlink>
      </a:clrScheme>
      <a:clrMap bg1="lt1" tx1="dk1" bg2="lt2" tx2="dk2" accent1="accent1" accent2="accent2" accent3="accent3" accent4="accent4" accent5="accent5" accent6="accent6" hlink="hlink" folHlink="folHlink"/>
    </a:extraClrScheme>
    <a:extraClrScheme>
      <a:clrScheme name="">
        <a:dk1>
          <a:srgbClr val="FFFFFF"/>
        </a:dk1>
        <a:lt1>
          <a:srgbClr val="545454"/>
        </a:lt1>
        <a:dk2>
          <a:srgbClr val="D4D4CE"/>
        </a:dk2>
        <a:lt2>
          <a:srgbClr val="646464"/>
        </a:lt2>
        <a:accent1>
          <a:srgbClr val="49747D"/>
        </a:accent1>
        <a:accent2>
          <a:srgbClr val="8F9699"/>
        </a:accent2>
        <a:accent3>
          <a:srgbClr val="B4B4B4"/>
        </a:accent3>
        <a:accent4>
          <a:srgbClr val="DCDCDC"/>
        </a:accent4>
        <a:accent5>
          <a:srgbClr val="B1BDC0"/>
        </a:accent5>
        <a:accent6>
          <a:srgbClr val="808689"/>
        </a:accent6>
        <a:hlink>
          <a:srgbClr val="8DC4D7"/>
        </a:hlink>
        <a:folHlink>
          <a:srgbClr val="7FB97F"/>
        </a:folHlink>
      </a:clrScheme>
      <a:clrMap bg1="lt1" tx1="dk1" bg2="lt2" tx2="dk2" accent1="accent1" accent2="accent2" accent3="accent3" accent4="accent4" accent5="accent5" accent6="accent6" hlink="hlink" folHlink="folHlink"/>
    </a:extraClrScheme>
    <a:extraClrScheme>
      <a:clrScheme name="">
        <a:dk1>
          <a:srgbClr val="FFFFFF"/>
        </a:dk1>
        <a:lt1>
          <a:srgbClr val="2E5C00"/>
        </a:lt1>
        <a:dk2>
          <a:srgbClr val="FFFFFF"/>
        </a:dk2>
        <a:lt2>
          <a:srgbClr val="3A7400"/>
        </a:lt2>
        <a:accent1>
          <a:srgbClr val="79CA02"/>
        </a:accent1>
        <a:accent2>
          <a:srgbClr val="008080"/>
        </a:accent2>
        <a:accent3>
          <a:srgbClr val="ACB6AA"/>
        </a:accent3>
        <a:accent4>
          <a:srgbClr val="DCDCDC"/>
        </a:accent4>
        <a:accent5>
          <a:srgbClr val="BEE1AA"/>
        </a:accent5>
        <a:accent6>
          <a:srgbClr val="007272"/>
        </a:accent6>
        <a:hlink>
          <a:srgbClr val="A8DE0E"/>
        </a:hlink>
        <a:folHlink>
          <a:srgbClr val="00CC66"/>
        </a:folHlink>
      </a:clrScheme>
      <a:clrMap bg1="lt1" tx1="dk1" bg2="lt2" tx2="dk2" accent1="accent1" accent2="accent2" accent3="accent3" accent4="accent4" accent5="accent5" accent6="accent6" hlink="hlink" folHlink="folHlink"/>
    </a:extraClrScheme>
    <a:extraClrScheme>
      <a:clrScheme name="">
        <a:dk1>
          <a:srgbClr val="FFFFFF"/>
        </a:dk1>
        <a:lt1>
          <a:srgbClr val="007572"/>
        </a:lt1>
        <a:dk2>
          <a:srgbClr val="FFFF99"/>
        </a:dk2>
        <a:lt2>
          <a:srgbClr val="008885"/>
        </a:lt2>
        <a:accent1>
          <a:srgbClr val="33CCCC"/>
        </a:accent1>
        <a:accent2>
          <a:srgbClr val="6D6FC7"/>
        </a:accent2>
        <a:accent3>
          <a:srgbClr val="AABDBC"/>
        </a:accent3>
        <a:accent4>
          <a:srgbClr val="DCDCDC"/>
        </a:accent4>
        <a:accent5>
          <a:srgbClr val="ADE2E2"/>
        </a:accent5>
        <a:accent6>
          <a:srgbClr val="6163B2"/>
        </a:accent6>
        <a:hlink>
          <a:srgbClr val="FFFFCC"/>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000086"/>
        </a:lt1>
        <a:dk2>
          <a:srgbClr val="CCFFFF"/>
        </a:dk2>
        <a:lt2>
          <a:srgbClr val="0000AC"/>
        </a:lt2>
        <a:accent1>
          <a:srgbClr val="0099FF"/>
        </a:accent1>
        <a:accent2>
          <a:srgbClr val="00B000"/>
        </a:accent2>
        <a:accent3>
          <a:srgbClr val="AAAAC3"/>
        </a:accent3>
        <a:accent4>
          <a:srgbClr val="DCDCDC"/>
        </a:accent4>
        <a:accent5>
          <a:srgbClr val="AACAFF"/>
        </a:accent5>
        <a:accent6>
          <a:srgbClr val="009D00"/>
        </a:accent6>
        <a:hlink>
          <a:srgbClr val="FFE701"/>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5E5E8E"/>
        </a:lt1>
        <a:dk2>
          <a:srgbClr val="D1D1DF"/>
        </a:dk2>
        <a:lt2>
          <a:srgbClr val="7474A2"/>
        </a:lt2>
        <a:accent1>
          <a:srgbClr val="CC66FF"/>
        </a:accent1>
        <a:accent2>
          <a:srgbClr val="6666FF"/>
        </a:accent2>
        <a:accent3>
          <a:srgbClr val="B6B6C6"/>
        </a:accent3>
        <a:accent4>
          <a:srgbClr val="DCDCDC"/>
        </a:accent4>
        <a:accent5>
          <a:srgbClr val="E2B9FF"/>
        </a:accent5>
        <a:accent6>
          <a:srgbClr val="5B5BE5"/>
        </a:accent6>
        <a:hlink>
          <a:srgbClr val="FFCC99"/>
        </a:hlink>
        <a:folHlink>
          <a:srgbClr val="CCCCFF"/>
        </a:folHlink>
      </a:clrScheme>
      <a:clrMap bg1="lt1" tx1="dk1" bg2="lt2" tx2="dk2" accent1="accent1" accent2="accent2" accent3="accent3" accent4="accent4" accent5="accent5" accent6="accent6" hlink="hlink" folHlink="folHlink"/>
    </a:extraClrScheme>
    <a:extraClrScheme>
      <a:clrScheme name="">
        <a:dk1>
          <a:srgbClr val="000000"/>
        </a:dk1>
        <a:lt1>
          <a:srgbClr val="D0DAE2"/>
        </a:lt1>
        <a:dk2>
          <a:srgbClr val="000000"/>
        </a:dk2>
        <a:lt2>
          <a:srgbClr val="E7EDF1"/>
        </a:lt2>
        <a:accent1>
          <a:srgbClr val="33CCCC"/>
        </a:accent1>
        <a:accent2>
          <a:srgbClr val="0099CC"/>
        </a:accent2>
        <a:accent3>
          <a:srgbClr val="E4E9EE"/>
        </a:accent3>
        <a:accent4>
          <a:srgbClr val="000000"/>
        </a:accent4>
        <a:accent5>
          <a:srgbClr val="ADE2E2"/>
        </a:accent5>
        <a:accent6>
          <a:srgbClr val="0089B7"/>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9E2FF"/>
        </a:accent5>
        <a:accent6>
          <a:srgbClr val="8989E5"/>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ecuencia">
  <a:themeElements>
    <a:clrScheme name="">
      <a:dk1>
        <a:srgbClr val="FFFFFF"/>
      </a:dk1>
      <a:lt1>
        <a:srgbClr val="003399"/>
      </a:lt1>
      <a:dk2>
        <a:srgbClr val="E5E5FF"/>
      </a:dk2>
      <a:lt2>
        <a:srgbClr val="000514"/>
      </a:lt2>
      <a:accent1>
        <a:srgbClr val="0099CC"/>
      </a:accent1>
      <a:accent2>
        <a:srgbClr val="A886E0"/>
      </a:accent2>
      <a:accent3>
        <a:srgbClr val="AAADCA"/>
      </a:accent3>
      <a:accent4>
        <a:srgbClr val="DCDCDC"/>
      </a:accent4>
      <a:accent5>
        <a:srgbClr val="AACAE2"/>
      </a:accent5>
      <a:accent6>
        <a:srgbClr val="9678C9"/>
      </a:accent6>
      <a:hlink>
        <a:srgbClr val="FFCC00"/>
      </a:hlink>
      <a:folHlink>
        <a:srgbClr val="FFFFCC"/>
      </a:folHlink>
    </a:clrScheme>
    <a:fontScheme name="">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FFFFFF"/>
        </a:dk1>
        <a:lt1>
          <a:srgbClr val="003399"/>
        </a:lt1>
        <a:dk2>
          <a:srgbClr val="E5E5FF"/>
        </a:dk2>
        <a:lt2>
          <a:srgbClr val="000514"/>
        </a:lt2>
        <a:accent1>
          <a:srgbClr val="0099CC"/>
        </a:accent1>
        <a:accent2>
          <a:srgbClr val="A886E0"/>
        </a:accent2>
        <a:accent3>
          <a:srgbClr val="AAADCA"/>
        </a:accent3>
        <a:accent4>
          <a:srgbClr val="DCDCDC"/>
        </a:accent4>
        <a:accent5>
          <a:srgbClr val="AACAE2"/>
        </a:accent5>
        <a:accent6>
          <a:srgbClr val="9678C9"/>
        </a:accent6>
        <a:hlink>
          <a:srgbClr val="FFCC00"/>
        </a:hlink>
        <a:folHlink>
          <a:srgbClr val="FFFFCC"/>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DFDFE9"/>
        </a:dk2>
        <a:lt2>
          <a:srgbClr val="3E3E5C"/>
        </a:lt2>
        <a:accent1>
          <a:srgbClr val="CC66FF"/>
        </a:accent1>
        <a:accent2>
          <a:srgbClr val="679ACD"/>
        </a:accent2>
        <a:accent3>
          <a:srgbClr val="B9B9CA"/>
        </a:accent3>
        <a:accent4>
          <a:srgbClr val="DCDCDC"/>
        </a:accent4>
        <a:accent5>
          <a:srgbClr val="E2B9FF"/>
        </a:accent5>
        <a:accent6>
          <a:srgbClr val="5C8AB8"/>
        </a:accent6>
        <a:hlink>
          <a:srgbClr val="CCECFF"/>
        </a:hlink>
        <a:folHlink>
          <a:srgbClr val="CCCCFF"/>
        </a:folHlink>
      </a:clrScheme>
      <a:clrMap bg1="lt1" tx1="dk1" bg2="lt2" tx2="dk2" accent1="accent1" accent2="accent2" accent3="accent3" accent4="accent4" accent5="accent5" accent6="accent6" hlink="hlink" folHlink="folHlink"/>
    </a:extraClrScheme>
    <a:extraClrScheme>
      <a:clrScheme name="">
        <a:dk1>
          <a:srgbClr val="FFFFFF"/>
        </a:dk1>
        <a:lt1>
          <a:srgbClr val="4A9400"/>
        </a:lt1>
        <a:dk2>
          <a:srgbClr val="BAE8BA"/>
        </a:dk2>
        <a:lt2>
          <a:srgbClr val="2A5400"/>
        </a:lt2>
        <a:accent1>
          <a:srgbClr val="33CC33"/>
        </a:accent1>
        <a:accent2>
          <a:srgbClr val="99CC00"/>
        </a:accent2>
        <a:accent3>
          <a:srgbClr val="B2C8AA"/>
        </a:accent3>
        <a:accent4>
          <a:srgbClr val="DCDCDC"/>
        </a:accent4>
        <a:accent5>
          <a:srgbClr val="ADE2AD"/>
        </a:accent5>
        <a:accent6>
          <a:srgbClr val="89B700"/>
        </a:accent6>
        <a:hlink>
          <a:srgbClr val="99FF33"/>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1596D"/>
        </a:lt1>
        <a:dk2>
          <a:srgbClr val="DDDDDD"/>
        </a:dk2>
        <a:lt2>
          <a:srgbClr val="000000"/>
        </a:lt2>
        <a:accent1>
          <a:srgbClr val="787E8A"/>
        </a:accent1>
        <a:accent2>
          <a:srgbClr val="339966"/>
        </a:accent2>
        <a:accent3>
          <a:srgbClr val="B3B5BB"/>
        </a:accent3>
        <a:accent4>
          <a:srgbClr val="DCDCDC"/>
        </a:accent4>
        <a:accent5>
          <a:srgbClr val="BEC0C4"/>
        </a:accent5>
        <a:accent6>
          <a:srgbClr val="2D895B"/>
        </a:accent6>
        <a:hlink>
          <a:srgbClr val="00FFFF"/>
        </a:hlink>
        <a:folHlink>
          <a:srgbClr val="74B6D0"/>
        </a:folHlink>
      </a:clrScheme>
      <a:clrMap bg1="lt1" tx1="dk1" bg2="lt2" tx2="dk2" accent1="accent1" accent2="accent2" accent3="accent3" accent4="accent4" accent5="accent5" accent6="accent6" hlink="hlink" folHlink="folHlink"/>
    </a:extraClrScheme>
    <a:extraClrScheme>
      <a:clrScheme name="">
        <a:dk1>
          <a:srgbClr val="FFFFFF"/>
        </a:dk1>
        <a:lt1>
          <a:srgbClr val="8C0000"/>
        </a:lt1>
        <a:dk2>
          <a:srgbClr val="DFD293"/>
        </a:dk2>
        <a:lt2>
          <a:srgbClr val="5C1F00"/>
        </a:lt2>
        <a:accent1>
          <a:srgbClr val="FF6845"/>
        </a:accent1>
        <a:accent2>
          <a:srgbClr val="BE7960"/>
        </a:accent2>
        <a:accent3>
          <a:srgbClr val="C5AAAA"/>
        </a:accent3>
        <a:accent4>
          <a:srgbClr val="DCDCDC"/>
        </a:accent4>
        <a:accent5>
          <a:srgbClr val="FFB9B1"/>
        </a:accent5>
        <a:accent6>
          <a:srgbClr val="AA6C55"/>
        </a:accent6>
        <a:hlink>
          <a:srgbClr val="FFFFCC"/>
        </a:hlink>
        <a:folHlink>
          <a:srgbClr val="FFCC00"/>
        </a:folHlink>
      </a:clrScheme>
      <a:clrMap bg1="lt1" tx1="dk1" bg2="lt2" tx2="dk2" accent1="accent1" accent2="accent2" accent3="accent3" accent4="accent4" accent5="accent5" accent6="accent6" hlink="hlink" folHlink="folHlink"/>
    </a:extraClrScheme>
    <a:extraClrScheme>
      <a:clrScheme name="">
        <a:dk1>
          <a:srgbClr val="F7F3F3"/>
        </a:dk1>
        <a:lt1>
          <a:srgbClr val="8A6362"/>
        </a:lt1>
        <a:dk2>
          <a:srgbClr val="D8C1BA"/>
        </a:dk2>
        <a:lt2>
          <a:srgbClr val="5E4444"/>
        </a:lt2>
        <a:accent1>
          <a:srgbClr val="CC6600"/>
        </a:accent1>
        <a:accent2>
          <a:srgbClr val="C16059"/>
        </a:accent2>
        <a:accent3>
          <a:srgbClr val="C4B8B8"/>
        </a:accent3>
        <a:accent4>
          <a:srgbClr val="D5D1D1"/>
        </a:accent4>
        <a:accent5>
          <a:srgbClr val="E2B9AA"/>
        </a:accent5>
        <a:accent6>
          <a:srgbClr val="AD554F"/>
        </a:accent6>
        <a:hlink>
          <a:srgbClr val="FFCC00"/>
        </a:hlink>
        <a:folHlink>
          <a:srgbClr val="CBB557"/>
        </a:folHlink>
      </a:clrScheme>
      <a:clrMap bg1="lt1" tx1="dk1" bg2="lt2" tx2="dk2" accent1="accent1" accent2="accent2" accent3="accent3" accent4="accent4" accent5="accent5" accent6="accent6" hlink="hlink" folHlink="folHlink"/>
    </a:extraClrScheme>
    <a:extraClrScheme>
      <a:clrScheme name="">
        <a:dk1>
          <a:srgbClr val="FFFFFF"/>
        </a:dk1>
        <a:lt1>
          <a:srgbClr val="BFA673"/>
        </a:lt1>
        <a:dk2>
          <a:srgbClr val="E6E3AA"/>
        </a:dk2>
        <a:lt2>
          <a:srgbClr val="7F6737"/>
        </a:lt2>
        <a:accent1>
          <a:srgbClr val="FFCC00"/>
        </a:accent1>
        <a:accent2>
          <a:srgbClr val="808000"/>
        </a:accent2>
        <a:accent3>
          <a:srgbClr val="DBD0BD"/>
        </a:accent3>
        <a:accent4>
          <a:srgbClr val="DCDCDC"/>
        </a:accent4>
        <a:accent5>
          <a:srgbClr val="FFE2AA"/>
        </a:accent5>
        <a:accent6>
          <a:srgbClr val="727200"/>
        </a:accent6>
        <a:hlink>
          <a:srgbClr val="784700"/>
        </a:hlink>
        <a:folHlink>
          <a:srgbClr val="9A7200"/>
        </a:folHlink>
      </a:clrScheme>
      <a:clrMap bg1="lt1" tx1="dk1" bg2="lt2" tx2="dk2" accent1="accent1" accent2="accent2" accent3="accent3" accent4="accent4" accent5="accent5" accent6="accent6" hlink="hlink" folHlink="folHlink"/>
    </a:extraClrScheme>
    <a:extraClrScheme>
      <a:clrScheme name="">
        <a:dk1>
          <a:srgbClr val="4B2500"/>
        </a:dk1>
        <a:lt1>
          <a:srgbClr val="F9F0D3"/>
        </a:lt1>
        <a:dk2>
          <a:srgbClr val="A69564"/>
        </a:dk2>
        <a:lt2>
          <a:srgbClr val="EFDEAF"/>
        </a:lt2>
        <a:accent1>
          <a:srgbClr val="FFFFE3"/>
        </a:accent1>
        <a:accent2>
          <a:srgbClr val="BFBFA7"/>
        </a:accent2>
        <a:accent3>
          <a:srgbClr val="FBF6E5"/>
        </a:accent3>
        <a:accent4>
          <a:srgbClr val="3F1E00"/>
        </a:accent4>
        <a:accent5>
          <a:srgbClr val="FFFFEE"/>
        </a:accent5>
        <a:accent6>
          <a:srgbClr val="ABAB95"/>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9"/>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Corte">
  <a:themeElements>
    <a:clrScheme name="">
      <a:dk1>
        <a:srgbClr val="FFFFFF"/>
      </a:dk1>
      <a:lt1>
        <a:srgbClr val="720000"/>
      </a:lt1>
      <a:dk2>
        <a:srgbClr val="FFFFCC"/>
      </a:dk2>
      <a:lt2>
        <a:srgbClr val="8C0000"/>
      </a:lt2>
      <a:accent1>
        <a:srgbClr val="FF3300"/>
      </a:accent1>
      <a:accent2>
        <a:srgbClr val="BE7960"/>
      </a:accent2>
      <a:accent3>
        <a:srgbClr val="BCAAAA"/>
      </a:accent3>
      <a:accent4>
        <a:srgbClr val="DCDCDC"/>
      </a:accent4>
      <a:accent5>
        <a:srgbClr val="FFADAA"/>
      </a:accent5>
      <a:accent6>
        <a:srgbClr val="AA6C55"/>
      </a:accent6>
      <a:hlink>
        <a:srgbClr val="FFCC66"/>
      </a:hlink>
      <a:folHlink>
        <a:srgbClr val="FF9900"/>
      </a:folHlink>
    </a:clrScheme>
    <a:fontScheme nam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FFFFFF"/>
        </a:dk1>
        <a:lt1>
          <a:srgbClr val="720000"/>
        </a:lt1>
        <a:dk2>
          <a:srgbClr val="FFFFCC"/>
        </a:dk2>
        <a:lt2>
          <a:srgbClr val="8C0000"/>
        </a:lt2>
        <a:accent1>
          <a:srgbClr val="FF3300"/>
        </a:accent1>
        <a:accent2>
          <a:srgbClr val="BE7960"/>
        </a:accent2>
        <a:accent3>
          <a:srgbClr val="BCAAAA"/>
        </a:accent3>
        <a:accent4>
          <a:srgbClr val="DCDCDC"/>
        </a:accent4>
        <a:accent5>
          <a:srgbClr val="FFADAA"/>
        </a:accent5>
        <a:accent6>
          <a:srgbClr val="AA6C55"/>
        </a:accent6>
        <a:hlink>
          <a:srgbClr val="FFCC66"/>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533F27"/>
        </a:lt1>
        <a:dk2>
          <a:srgbClr val="D8B274"/>
        </a:dk2>
        <a:lt2>
          <a:srgbClr val="674E2F"/>
        </a:lt2>
        <a:accent1>
          <a:srgbClr val="CC9900"/>
        </a:accent1>
        <a:accent2>
          <a:srgbClr val="8F5F2F"/>
        </a:accent2>
        <a:accent3>
          <a:srgbClr val="B4AFAB"/>
        </a:accent3>
        <a:accent4>
          <a:srgbClr val="DCDCDC"/>
        </a:accent4>
        <a:accent5>
          <a:srgbClr val="E2CAAA"/>
        </a:accent5>
        <a:accent6>
          <a:srgbClr val="805529"/>
        </a:accent6>
        <a:hlink>
          <a:srgbClr val="FFCC00"/>
        </a:hlink>
        <a:folHlink>
          <a:srgbClr val="FFFFCC"/>
        </a:folHlink>
      </a:clrScheme>
      <a:clrMap bg1="lt1" tx1="dk1" bg2="lt2" tx2="dk2" accent1="accent1" accent2="accent2" accent3="accent3" accent4="accent4" accent5="accent5" accent6="accent6" hlink="hlink" folHlink="folHlink"/>
    </a:extraClrScheme>
    <a:extraClrScheme>
      <a:clrScheme name="">
        <a:dk1>
          <a:srgbClr val="FFFFFF"/>
        </a:dk1>
        <a:lt1>
          <a:srgbClr val="545454"/>
        </a:lt1>
        <a:dk2>
          <a:srgbClr val="D4D4CE"/>
        </a:dk2>
        <a:lt2>
          <a:srgbClr val="646464"/>
        </a:lt2>
        <a:accent1>
          <a:srgbClr val="49747D"/>
        </a:accent1>
        <a:accent2>
          <a:srgbClr val="8F9699"/>
        </a:accent2>
        <a:accent3>
          <a:srgbClr val="B4B4B4"/>
        </a:accent3>
        <a:accent4>
          <a:srgbClr val="DCDCDC"/>
        </a:accent4>
        <a:accent5>
          <a:srgbClr val="B1BDC0"/>
        </a:accent5>
        <a:accent6>
          <a:srgbClr val="808689"/>
        </a:accent6>
        <a:hlink>
          <a:srgbClr val="8DC4D7"/>
        </a:hlink>
        <a:folHlink>
          <a:srgbClr val="7FB97F"/>
        </a:folHlink>
      </a:clrScheme>
      <a:clrMap bg1="lt1" tx1="dk1" bg2="lt2" tx2="dk2" accent1="accent1" accent2="accent2" accent3="accent3" accent4="accent4" accent5="accent5" accent6="accent6" hlink="hlink" folHlink="folHlink"/>
    </a:extraClrScheme>
    <a:extraClrScheme>
      <a:clrScheme name="">
        <a:dk1>
          <a:srgbClr val="FFFFFF"/>
        </a:dk1>
        <a:lt1>
          <a:srgbClr val="2E5C00"/>
        </a:lt1>
        <a:dk2>
          <a:srgbClr val="FFFFFF"/>
        </a:dk2>
        <a:lt2>
          <a:srgbClr val="3A7400"/>
        </a:lt2>
        <a:accent1>
          <a:srgbClr val="79CA02"/>
        </a:accent1>
        <a:accent2>
          <a:srgbClr val="008080"/>
        </a:accent2>
        <a:accent3>
          <a:srgbClr val="ACB6AA"/>
        </a:accent3>
        <a:accent4>
          <a:srgbClr val="DCDCDC"/>
        </a:accent4>
        <a:accent5>
          <a:srgbClr val="BEE1AA"/>
        </a:accent5>
        <a:accent6>
          <a:srgbClr val="007272"/>
        </a:accent6>
        <a:hlink>
          <a:srgbClr val="A8DE0E"/>
        </a:hlink>
        <a:folHlink>
          <a:srgbClr val="00CC66"/>
        </a:folHlink>
      </a:clrScheme>
      <a:clrMap bg1="lt1" tx1="dk1" bg2="lt2" tx2="dk2" accent1="accent1" accent2="accent2" accent3="accent3" accent4="accent4" accent5="accent5" accent6="accent6" hlink="hlink" folHlink="folHlink"/>
    </a:extraClrScheme>
    <a:extraClrScheme>
      <a:clrScheme name="">
        <a:dk1>
          <a:srgbClr val="FFFFFF"/>
        </a:dk1>
        <a:lt1>
          <a:srgbClr val="007572"/>
        </a:lt1>
        <a:dk2>
          <a:srgbClr val="FFFF99"/>
        </a:dk2>
        <a:lt2>
          <a:srgbClr val="008885"/>
        </a:lt2>
        <a:accent1>
          <a:srgbClr val="33CCCC"/>
        </a:accent1>
        <a:accent2>
          <a:srgbClr val="6D6FC7"/>
        </a:accent2>
        <a:accent3>
          <a:srgbClr val="AABDBC"/>
        </a:accent3>
        <a:accent4>
          <a:srgbClr val="DCDCDC"/>
        </a:accent4>
        <a:accent5>
          <a:srgbClr val="ADE2E2"/>
        </a:accent5>
        <a:accent6>
          <a:srgbClr val="6163B2"/>
        </a:accent6>
        <a:hlink>
          <a:srgbClr val="FFFFCC"/>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000086"/>
        </a:lt1>
        <a:dk2>
          <a:srgbClr val="CCFFFF"/>
        </a:dk2>
        <a:lt2>
          <a:srgbClr val="0000AC"/>
        </a:lt2>
        <a:accent1>
          <a:srgbClr val="0099FF"/>
        </a:accent1>
        <a:accent2>
          <a:srgbClr val="00B000"/>
        </a:accent2>
        <a:accent3>
          <a:srgbClr val="AAAAC3"/>
        </a:accent3>
        <a:accent4>
          <a:srgbClr val="DCDCDC"/>
        </a:accent4>
        <a:accent5>
          <a:srgbClr val="AACAFF"/>
        </a:accent5>
        <a:accent6>
          <a:srgbClr val="009D00"/>
        </a:accent6>
        <a:hlink>
          <a:srgbClr val="FFE701"/>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5E5E8E"/>
        </a:lt1>
        <a:dk2>
          <a:srgbClr val="D1D1DF"/>
        </a:dk2>
        <a:lt2>
          <a:srgbClr val="7474A2"/>
        </a:lt2>
        <a:accent1>
          <a:srgbClr val="CC66FF"/>
        </a:accent1>
        <a:accent2>
          <a:srgbClr val="6666FF"/>
        </a:accent2>
        <a:accent3>
          <a:srgbClr val="B6B6C6"/>
        </a:accent3>
        <a:accent4>
          <a:srgbClr val="DCDCDC"/>
        </a:accent4>
        <a:accent5>
          <a:srgbClr val="E2B9FF"/>
        </a:accent5>
        <a:accent6>
          <a:srgbClr val="5B5BE5"/>
        </a:accent6>
        <a:hlink>
          <a:srgbClr val="FFCC99"/>
        </a:hlink>
        <a:folHlink>
          <a:srgbClr val="CCCCFF"/>
        </a:folHlink>
      </a:clrScheme>
      <a:clrMap bg1="lt1" tx1="dk1" bg2="lt2" tx2="dk2" accent1="accent1" accent2="accent2" accent3="accent3" accent4="accent4" accent5="accent5" accent6="accent6" hlink="hlink" folHlink="folHlink"/>
    </a:extraClrScheme>
    <a:extraClrScheme>
      <a:clrScheme name="">
        <a:dk1>
          <a:srgbClr val="000000"/>
        </a:dk1>
        <a:lt1>
          <a:srgbClr val="D0DAE2"/>
        </a:lt1>
        <a:dk2>
          <a:srgbClr val="000000"/>
        </a:dk2>
        <a:lt2>
          <a:srgbClr val="E7EDF1"/>
        </a:lt2>
        <a:accent1>
          <a:srgbClr val="33CCCC"/>
        </a:accent1>
        <a:accent2>
          <a:srgbClr val="0099CC"/>
        </a:accent2>
        <a:accent3>
          <a:srgbClr val="E4E9EE"/>
        </a:accent3>
        <a:accent4>
          <a:srgbClr val="000000"/>
        </a:accent4>
        <a:accent5>
          <a:srgbClr val="ADE2E2"/>
        </a:accent5>
        <a:accent6>
          <a:srgbClr val="0089B7"/>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9E2FF"/>
        </a:accent5>
        <a:accent6>
          <a:srgbClr val="8989E5"/>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Diseño predeterminado">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18796</Words>
  <Application>WPS Presentation</Application>
  <PresentationFormat>Presentación en pantalla (4:3)</PresentationFormat>
  <Paragraphs>560</Paragraphs>
  <Slides>91</Slides>
  <Notes>0</Notes>
  <HiddenSlides>0</HiddenSlides>
  <MMClips>0</MMClips>
  <ScaleCrop>false</ScaleCrop>
  <HeadingPairs>
    <vt:vector size="6" baseType="variant">
      <vt:variant>
        <vt:lpstr>已用的字体</vt:lpstr>
      </vt:variant>
      <vt:variant>
        <vt:i4>10</vt:i4>
      </vt:variant>
      <vt:variant>
        <vt:lpstr>主题</vt:lpstr>
      </vt:variant>
      <vt:variant>
        <vt:i4>9</vt:i4>
      </vt:variant>
      <vt:variant>
        <vt:lpstr>幻灯片标题</vt:lpstr>
      </vt:variant>
      <vt:variant>
        <vt:i4>91</vt:i4>
      </vt:variant>
    </vt:vector>
  </HeadingPairs>
  <TitlesOfParts>
    <vt:vector size="110" baseType="lpstr">
      <vt:lpstr>Arial</vt:lpstr>
      <vt:lpstr>SimSun</vt:lpstr>
      <vt:lpstr>Wingdings</vt:lpstr>
      <vt:lpstr>Tahoma</vt:lpstr>
      <vt:lpstr>Calibri</vt:lpstr>
      <vt:lpstr>Microsoft YaHei</vt:lpstr>
      <vt:lpstr>Arial Unicode MS</vt:lpstr>
      <vt:lpstr>Verdana</vt:lpstr>
      <vt:lpstr>Times New Roman</vt:lpstr>
      <vt:lpstr>Garamond</vt:lpstr>
      <vt:lpstr>Tema de Office</vt:lpstr>
      <vt:lpstr>1_Corte</vt:lpstr>
      <vt:lpstr>1_Diseño predeterminado</vt:lpstr>
      <vt:lpstr>2_Corte</vt:lpstr>
      <vt:lpstr>Secuencia</vt:lpstr>
      <vt:lpstr>3_Corte</vt:lpstr>
      <vt:lpstr>1_Tema de Office</vt:lpstr>
      <vt:lpstr>2_Diseño predeterminado</vt:lpstr>
      <vt:lpstr>2_Tema de Office</vt:lpstr>
      <vt:lpstr>Conceptos sobre razas, hibridismo, tamaño de madres y metas reproductivas de crianza bovina en Magallanes</vt:lpstr>
      <vt:lpstr>CONCEPTOS RELEVANTES EN CRIANZA BOVINA, USO DE RAZAS ACORDES AL ECOSISTEMA</vt:lpstr>
      <vt:lpstr>EXISTENCIAS DE BOVINOS POR RAZA, C.HEPP, INIA(Encuesta INE 2017). </vt:lpstr>
      <vt:lpstr>CONCEPTO BASICO EN MEJORAMIENTO GENETICO</vt:lpstr>
      <vt:lpstr>PowerPoint 演示文稿</vt:lpstr>
      <vt:lpstr>PowerPoint 演示文稿</vt:lpstr>
      <vt:lpstr>PowerPoint 演示文稿</vt:lpstr>
      <vt:lpstr>PowerPoint 演示文稿</vt:lpstr>
      <vt:lpstr>PowerPoint 演示文稿</vt:lpstr>
      <vt:lpstr>ENCUESTA INE 2019</vt:lpstr>
      <vt:lpstr>SE USAN LAS RAZAS ADECUADAS EN MAGALLANES?</vt:lpstr>
      <vt:lpstr>PowerPoint 演示文稿</vt:lpstr>
      <vt:lpstr>PowerPoint 演示文稿</vt:lpstr>
      <vt:lpstr>PowerPoint 演示文稿</vt:lpstr>
      <vt:lpstr>PowerPoint 演示文稿</vt:lpstr>
      <vt:lpstr>c</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RAZAS BRITÁNICAS</vt:lpstr>
      <vt:lpstr>PowerPoint 演示文稿</vt:lpstr>
      <vt:lpstr>PowerPoint 演示文稿</vt:lpstr>
      <vt:lpstr>BLUE GREY(WHITE SHORTHORN X GALLOWAY)</vt:lpstr>
      <vt:lpstr>PowerPoint 演示文稿</vt:lpstr>
      <vt:lpstr>RAZAS CONTINENTALES EUROPEAS</vt:lpstr>
      <vt:lpstr>Razas británicas vs razas europeas</vt:lpstr>
      <vt:lpstr>CONCEPTO BASICO DEL HIBRIDISMO</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Vacas paridas en N. Zelanda(madres Hereford x Frisón, crias 50%Charolais, 25%Hereford, 25%Frisón).</vt:lpstr>
      <vt:lpstr>La seleccion por producción de leche aumenta los requerimientos nutricionales(Neville y McCullough, 1969, Ferrell y Jenkins,1985, Montaño-Bermudez et al., 1990)  Se requiere mas alimento para mantener vacas de mayor producción de leche(Van Oijen y Nielsen, 1993).  Edwards  et al., 2017, con  cruzas Angus, de baja, moderada y alta producción de leche obtuvieron una menor fertilidad en las cruzas de mayor producción.  Mullinikis et al.(2020), no ve beneficios al seleccionar por produccion de leche.</vt:lpstr>
      <vt:lpstr>OBJETIVO BASICO EN CRIANZA, BUENA CC AL DESTETE Y AL PARTO(LOWMAN, ESCOCIA)</vt:lpstr>
      <vt:lpstr>PowerPoint 演示文稿</vt:lpstr>
      <vt:lpstr>PowerPoint 演示文稿</vt:lpstr>
      <vt:lpstr>POSIBILIDADES DE MEJORAR LOS RESULTADOS A TRAVES DEL HIBRIDISMO</vt:lpstr>
      <vt:lpstr>CONCEPTO BASICO DEL HIBRIDISMO</vt:lpstr>
      <vt:lpstr>PowerPoint 演示文稿</vt:lpstr>
      <vt:lpstr>HIBRIDISMO EN CRIANZA BOVINA</vt:lpstr>
      <vt:lpstr>PowerPoint 演示文稿</vt:lpstr>
      <vt:lpstr>PowerPoint 演示文稿</vt:lpstr>
      <vt:lpstr>PowerPoint 演示文稿</vt:lpstr>
      <vt:lpstr>Angus x Hereford Madre apropiada para condiciones desfavorables</vt:lpstr>
      <vt:lpstr> CRUZA ENTRE DOS RAZAS</vt:lpstr>
      <vt:lpstr>CRUZA ENTRE TRES RAZAS</vt:lpstr>
      <vt:lpstr>CRUZA DE F1 DE VUELTA CON UNA DE LAS MISMAS RAZAS QUE ORIGINARON AL F1 </vt:lpstr>
      <vt:lpstr>CRUZAMIENTO ROTACIONAL 2 RAZAS</vt:lpstr>
      <vt:lpstr>CRUZAMIENTO PARA OBTENER MAXIMO BENEFICIO DE HETEROSIS, MATERNAL E INDIVIDUAL</vt:lpstr>
      <vt:lpstr>PowerPoint 演示文稿</vt:lpstr>
      <vt:lpstr>PowerPoint 演示文稿</vt:lpstr>
      <vt:lpstr>PowerPoint 演示文稿</vt:lpstr>
      <vt:lpstr>FERIA ARAUCANIA, TEMUCO 02/AGOSTO/2022</vt:lpstr>
      <vt:lpstr>Mejoramiento de la conformación y rendimiento carnicero</vt:lpstr>
      <vt:lpstr>PowerPoint 演示文稿</vt:lpstr>
      <vt:lpstr>PowerPoint 演示文稿</vt:lpstr>
      <vt:lpstr>PowerPoint 演示文稿</vt:lpstr>
      <vt:lpstr>PowerPoint 演示文稿</vt:lpstr>
      <vt:lpstr>BELGA AZUL X HEREFORD, Longovilo, R.M.</vt:lpstr>
      <vt:lpstr>TAMAÑO DE LAS VACAS VS EFICIENCIA</vt:lpstr>
      <vt:lpstr>TAMAÑO DE MADRES VS EFICIENCIA</vt:lpstr>
      <vt:lpstr>PowerPoint 演示文稿</vt:lpstr>
      <vt:lpstr>Arkansas Animal Science Department Report 2006</vt:lpstr>
      <vt:lpstr>TAMAÑO DE VACA Y EFICIENCIA,PESO CRIA/PESO MADRE (WHITWORTH ET AL., 2006, ARKANSAS ANIMAL SCIENCE REPORT).</vt:lpstr>
      <vt:lpstr>PowerPoint 演示文稿</vt:lpstr>
      <vt:lpstr>PowerPoint 演示文稿</vt:lpstr>
      <vt:lpstr>PowerPoint 演示文稿</vt:lpstr>
      <vt:lpstr>PowerPoint 演示文稿</vt:lpstr>
      <vt:lpstr>PowerPoint 演示文稿</vt:lpstr>
      <vt:lpstr>COMO IMPEDIR QUE EL PROGRESO GENÉTICO EN CARACTERÍSTICAS DE CRECIMIENTO, REDUZCAN LA EFICIENCIA DEL PROCESO DE CRIANZA? </vt:lpstr>
      <vt:lpstr>PowerPoint 演示文稿</vt:lpstr>
      <vt:lpstr>PowerPoint 演示文稿</vt:lpstr>
      <vt:lpstr>PowerPoint 演示文稿</vt:lpstr>
      <vt:lpstr>PowerPoint 演示文稿</vt:lpstr>
      <vt:lpstr>Edad y altura para calculo de Frame (Lira y Sales, 2018, INIA)</vt:lpstr>
      <vt:lpstr>MANEJO GENÉTICO</vt:lpstr>
      <vt:lpstr>-La situación se ve agravada si tiene vacas de gran “frame” y peso  que paren tardíamente, con lo cual las crías deben destetarse a menor edad. Peor aún, es cuando las vacan no quedan gestantes. -Pariciones tardías y encastes prolongados reducen los pesos al destete y bajan la eficiencia productiva. -Para mejorar relación peso de ternero vs peso de vaca al destete, se deben concentrar partos y en época acorde a la estacionalidad de la pradera. -Por esa razón, una meta importante en el manejo reproductivo, es que la mayor proporción posible de las vacas paran temprano en la época de partos. -Esto se logra con un trabajo que parte con la vaquilla de reemplazo, que se debe encastar 15 a 30 dias antes de las vacas adultas.  - En vacas adultas es necesario manejar el concepto de Condición Corporal, de modo de optimizar la fertilidad. -La fertilidad es el factor que mas afecta la eficiencia de las vacas y su huella de carbono y el hibridismo ayuda a cumplir este objetivo </vt:lpstr>
      <vt:lpstr>Fecha de nacimiento y peso al destete, C.Hepp(INIA, Boletin 403,2019)</vt:lpstr>
      <vt:lpstr>PowerPoint 演示文稿</vt:lpstr>
      <vt:lpstr>PowerPoint 演示文稿</vt:lpstr>
      <vt:lpstr>METAS MANEJO REPRODUCTIVO</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Magallanes</dc:title>
  <dc:creator>Rodrigo Prado</dc:creator>
  <cp:lastModifiedBy>Rodrigo Prado</cp:lastModifiedBy>
  <cp:revision>61</cp:revision>
  <dcterms:created xsi:type="dcterms:W3CDTF">2022-07-11T00:00:00Z</dcterms:created>
  <dcterms:modified xsi:type="dcterms:W3CDTF">2022-08-17T17:46:16Z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F6E0C5D24ADA4CC98AAA1EB1966DD2F1</vt:lpwstr>
  </property>
  <property fmtid="{D5CDD505-2E9C-101B-9397-08002B2CF9AE}" pid="3" name="KSOProductBuildVer">
    <vt:lpwstr>1033-11.2.0.11254</vt:lpwstr>
  </property>
</Properties>
</file>